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715000" type="screen16x10"/>
  <p:notesSz cx="9144000" cy="5715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612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tmp>
</file>

<file path=ppt/media/image15.tmp>
</file>

<file path=ppt/media/image16.tmp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jpg>
</file>

<file path=ppt/media/image36.jpg>
</file>

<file path=ppt/media/image37.tmp>
</file>

<file path=ppt/media/image38.tmp>
</file>

<file path=ppt/media/image39.jpg>
</file>

<file path=ppt/media/image4.png>
</file>

<file path=ppt/media/image40.jpg>
</file>

<file path=ppt/media/image41.jpg>
</file>

<file path=ppt/media/image42.tmp>
</file>

<file path=ppt/media/image43.tmp>
</file>

<file path=ppt/media/image44.jpg>
</file>

<file path=ppt/media/image45.jpg>
</file>

<file path=ppt/media/image46.jpg>
</file>

<file path=ppt/media/image47.jpg>
</file>

<file path=ppt/media/image48.png>
</file>

<file path=ppt/media/image49.png>
</file>

<file path=ppt/media/image5.png>
</file>

<file path=ppt/media/image50.png>
</file>

<file path=ppt/media/image51.jpg>
</file>

<file path=ppt/media/image52.jpg>
</file>

<file path=ppt/media/image6.png>
</file>

<file path=ppt/media/image7.tmp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771650"/>
            <a:ext cx="7772400" cy="1200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200400"/>
            <a:ext cx="6400800" cy="1428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314450"/>
            <a:ext cx="3977640" cy="3771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314450"/>
            <a:ext cx="3977640" cy="3771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715000"/>
          </a:xfrm>
          <a:custGeom>
            <a:avLst/>
            <a:gdLst/>
            <a:ahLst/>
            <a:cxnLst/>
            <a:rect l="l" t="t" r="r" b="b"/>
            <a:pathLst>
              <a:path w="9144000" h="5715000">
                <a:moveTo>
                  <a:pt x="9144000" y="0"/>
                </a:moveTo>
                <a:lnTo>
                  <a:pt x="0" y="0"/>
                </a:lnTo>
                <a:lnTo>
                  <a:pt x="0" y="5715000"/>
                </a:lnTo>
                <a:lnTo>
                  <a:pt x="9144000" y="5715000"/>
                </a:lnTo>
                <a:lnTo>
                  <a:pt x="9144000" y="0"/>
                </a:lnTo>
                <a:close/>
              </a:path>
            </a:pathLst>
          </a:custGeom>
          <a:solidFill>
            <a:schemeClr val="tx1">
              <a:alpha val="90194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715000"/>
          </a:xfrm>
          <a:custGeom>
            <a:avLst/>
            <a:gdLst/>
            <a:ahLst/>
            <a:cxnLst/>
            <a:rect l="l" t="t" r="r" b="b"/>
            <a:pathLst>
              <a:path w="9144000" h="5715000">
                <a:moveTo>
                  <a:pt x="9144000" y="0"/>
                </a:moveTo>
                <a:lnTo>
                  <a:pt x="0" y="0"/>
                </a:lnTo>
                <a:lnTo>
                  <a:pt x="0" y="5715000"/>
                </a:lnTo>
                <a:lnTo>
                  <a:pt x="9144000" y="5715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05506" y="2177795"/>
            <a:ext cx="3332987" cy="8489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314450"/>
            <a:ext cx="8229600" cy="3771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5314950"/>
            <a:ext cx="2926080" cy="285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5314950"/>
            <a:ext cx="2103120" cy="285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5314950"/>
            <a:ext cx="2103120" cy="285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mp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11" Type="http://schemas.openxmlformats.org/officeDocument/2006/relationships/image" Target="../media/image19.png"/><Relationship Id="rId5" Type="http://schemas.openxmlformats.org/officeDocument/2006/relationships/image" Target="../media/image8.png"/><Relationship Id="rId10" Type="http://schemas.openxmlformats.org/officeDocument/2006/relationships/image" Target="../media/image18.png"/><Relationship Id="rId4" Type="http://schemas.openxmlformats.org/officeDocument/2006/relationships/image" Target="../media/image6.png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5.png"/><Relationship Id="rId7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jpg"/><Relationship Id="rId11" Type="http://schemas.openxmlformats.org/officeDocument/2006/relationships/image" Target="../media/image3.png"/><Relationship Id="rId5" Type="http://schemas.openxmlformats.org/officeDocument/2006/relationships/image" Target="../media/image20.png"/><Relationship Id="rId10" Type="http://schemas.openxmlformats.org/officeDocument/2006/relationships/image" Target="../media/image2.png"/><Relationship Id="rId4" Type="http://schemas.openxmlformats.org/officeDocument/2006/relationships/image" Target="../media/image6.png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25.jpg"/><Relationship Id="rId7" Type="http://schemas.openxmlformats.org/officeDocument/2006/relationships/image" Target="../media/image8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7.jpg"/><Relationship Id="rId7" Type="http://schemas.openxmlformats.org/officeDocument/2006/relationships/image" Target="../media/image28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g"/><Relationship Id="rId3" Type="http://schemas.openxmlformats.org/officeDocument/2006/relationships/image" Target="../media/image30.png"/><Relationship Id="rId7" Type="http://schemas.openxmlformats.org/officeDocument/2006/relationships/image" Target="../media/image6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11" Type="http://schemas.openxmlformats.org/officeDocument/2006/relationships/image" Target="../media/image3.png"/><Relationship Id="rId5" Type="http://schemas.openxmlformats.org/officeDocument/2006/relationships/image" Target="../media/image4.png"/><Relationship Id="rId10" Type="http://schemas.openxmlformats.org/officeDocument/2006/relationships/image" Target="../media/image2.png"/><Relationship Id="rId4" Type="http://schemas.openxmlformats.org/officeDocument/2006/relationships/image" Target="../media/image31.png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6.png"/><Relationship Id="rId9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openxmlformats.org/officeDocument/2006/relationships/image" Target="../media/image38.tmp"/><Relationship Id="rId4" Type="http://schemas.openxmlformats.org/officeDocument/2006/relationships/image" Target="../media/image5.png"/><Relationship Id="rId9" Type="http://schemas.openxmlformats.org/officeDocument/2006/relationships/image" Target="../media/image37.tmp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0.jp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tmp"/><Relationship Id="rId3" Type="http://schemas.openxmlformats.org/officeDocument/2006/relationships/image" Target="../media/image2.png"/><Relationship Id="rId7" Type="http://schemas.openxmlformats.org/officeDocument/2006/relationships/image" Target="../media/image4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43.t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jpg"/><Relationship Id="rId3" Type="http://schemas.openxmlformats.org/officeDocument/2006/relationships/image" Target="../media/image4.png"/><Relationship Id="rId7" Type="http://schemas.openxmlformats.org/officeDocument/2006/relationships/image" Target="../media/image46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5.jpg"/><Relationship Id="rId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2.jpg"/><Relationship Id="rId5" Type="http://schemas.openxmlformats.org/officeDocument/2006/relationships/image" Target="../media/image51.jpg"/><Relationship Id="rId4" Type="http://schemas.openxmlformats.org/officeDocument/2006/relationships/image" Target="../media/image5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m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mp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image" Target="../media/image15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715000"/>
          </a:xfrm>
          <a:custGeom>
            <a:avLst/>
            <a:gdLst/>
            <a:ahLst/>
            <a:cxnLst/>
            <a:rect l="l" t="t" r="r" b="b"/>
            <a:pathLst>
              <a:path w="9144000" h="5715000">
                <a:moveTo>
                  <a:pt x="9144000" y="0"/>
                </a:moveTo>
                <a:lnTo>
                  <a:pt x="0" y="0"/>
                </a:lnTo>
                <a:lnTo>
                  <a:pt x="0" y="5715000"/>
                </a:lnTo>
                <a:lnTo>
                  <a:pt x="9144000" y="5715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30200" y="283717"/>
            <a:ext cx="2024380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dirty="0" smtClean="0">
                <a:latin typeface="Malgun Gothic Semilight"/>
                <a:cs typeface="Malgun Gothic Semilight"/>
              </a:rPr>
              <a:t>Ria </a:t>
            </a:r>
            <a:r>
              <a:rPr lang="en-US" sz="1000" dirty="0" err="1" smtClean="0">
                <a:latin typeface="Malgun Gothic Semilight"/>
                <a:cs typeface="Malgun Gothic Semilight"/>
              </a:rPr>
              <a:t>Joo</a:t>
            </a:r>
            <a:endParaRPr sz="1000" dirty="0">
              <a:latin typeface="Malgun Gothic Semilight"/>
              <a:cs typeface="Malgun Gothic Semi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251192" y="1807210"/>
            <a:ext cx="1294765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25" dirty="0">
                <a:latin typeface="Arial"/>
                <a:cs typeface="Arial"/>
              </a:rPr>
              <a:t>Web</a:t>
            </a:r>
            <a:r>
              <a:rPr sz="1600" spc="-9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+</a:t>
            </a:r>
            <a:r>
              <a:rPr sz="1600" spc="-85" dirty="0">
                <a:latin typeface="Arial"/>
                <a:cs typeface="Arial"/>
              </a:rPr>
              <a:t> </a:t>
            </a:r>
            <a:r>
              <a:rPr sz="1600" spc="40" dirty="0">
                <a:latin typeface="Arial"/>
                <a:cs typeface="Arial"/>
              </a:rPr>
              <a:t>Mobile</a:t>
            </a:r>
            <a:endParaRPr sz="16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410201" y="2281936"/>
            <a:ext cx="3135374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5"/>
              </a:spcBef>
            </a:pPr>
            <a:r>
              <a:rPr lang="ko-KR" altLang="en-US" sz="4000" dirty="0" smtClean="0">
                <a:solidFill>
                  <a:schemeClr val="tx1"/>
                </a:solidFill>
                <a:latin typeface="Malgun Gothic"/>
                <a:cs typeface="Malgun Gothic"/>
              </a:rPr>
              <a:t>포트폴리오</a:t>
            </a:r>
            <a:endParaRPr sz="4000" dirty="0">
              <a:solidFill>
                <a:schemeClr val="tx1"/>
              </a:solidFill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934200" y="3208223"/>
            <a:ext cx="1598676" cy="531556"/>
          </a:xfrm>
          <a:prstGeom prst="rect">
            <a:avLst/>
          </a:prstGeom>
          <a:solidFill>
            <a:srgbClr val="252525"/>
          </a:solidFill>
        </p:spPr>
        <p:txBody>
          <a:bodyPr vert="horz" wrap="square" lIns="0" tIns="99695" rIns="0" bIns="0" rtlCol="0">
            <a:spAutoFit/>
          </a:bodyPr>
          <a:lstStyle/>
          <a:p>
            <a:pPr marL="419100">
              <a:lnSpc>
                <a:spcPct val="100000"/>
              </a:lnSpc>
              <a:spcBef>
                <a:spcPts val="785"/>
              </a:spcBef>
            </a:pPr>
            <a:r>
              <a:rPr lang="ko-KR" altLang="en-US" sz="2800" b="1" dirty="0" err="1" smtClean="0">
                <a:solidFill>
                  <a:schemeClr val="bg1"/>
                </a:solidFill>
                <a:latin typeface="Malgun Gothic"/>
                <a:cs typeface="Malgun Gothic"/>
              </a:rPr>
              <a:t>러쉬</a:t>
            </a:r>
            <a:endParaRPr sz="1200" b="1" dirty="0">
              <a:solidFill>
                <a:schemeClr val="bg1"/>
              </a:solidFill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0372" y="2562605"/>
            <a:ext cx="1472565" cy="57404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819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25" dirty="0">
                <a:latin typeface="Arial"/>
                <a:cs typeface="Arial"/>
              </a:rPr>
              <a:t>jQuery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spc="25" dirty="0">
                <a:latin typeface="Arial"/>
                <a:cs typeface="Arial"/>
              </a:rPr>
              <a:t>: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dirty="0">
                <a:latin typeface="Malgun Gothic"/>
                <a:cs typeface="Malgun Gothic"/>
              </a:rPr>
              <a:t>setInter</a:t>
            </a:r>
            <a:r>
              <a:rPr sz="1200" b="1" spc="-10" dirty="0">
                <a:latin typeface="Malgun Gothic"/>
                <a:cs typeface="Malgun Gothic"/>
              </a:rPr>
              <a:t>v</a:t>
            </a:r>
            <a:r>
              <a:rPr sz="1200" b="1" spc="-5" dirty="0">
                <a:latin typeface="Malgun Gothic"/>
                <a:cs typeface="Malgun Gothic"/>
              </a:rPr>
              <a:t>al</a:t>
            </a:r>
            <a:endParaRPr sz="120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  <a:spcBef>
                <a:spcPts val="720"/>
              </a:spcBef>
            </a:pPr>
            <a:r>
              <a:rPr sz="1200" spc="-110" dirty="0">
                <a:latin typeface="Gulim"/>
                <a:cs typeface="Gulim"/>
              </a:rPr>
              <a:t>배너의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자동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실행</a:t>
            </a:r>
            <a:endParaRPr sz="1200">
              <a:latin typeface="Gulim"/>
              <a:cs typeface="Gulim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90372" y="3568700"/>
            <a:ext cx="1254760" cy="57404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819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25" dirty="0">
                <a:latin typeface="Arial"/>
                <a:cs typeface="Arial"/>
              </a:rPr>
              <a:t>jQuery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spc="25" dirty="0">
                <a:latin typeface="Arial"/>
                <a:cs typeface="Arial"/>
              </a:rPr>
              <a:t>: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spc="10" dirty="0">
                <a:latin typeface="Malgun Gothic"/>
                <a:cs typeface="Malgun Gothic"/>
              </a:rPr>
              <a:t>si</a:t>
            </a:r>
            <a:r>
              <a:rPr sz="1200" b="1" spc="-15" dirty="0">
                <a:latin typeface="Malgun Gothic"/>
                <a:cs typeface="Malgun Gothic"/>
              </a:rPr>
              <a:t>blings</a:t>
            </a:r>
            <a:endParaRPr sz="120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  <a:spcBef>
                <a:spcPts val="720"/>
              </a:spcBef>
            </a:pPr>
            <a:r>
              <a:rPr sz="1200" spc="-110" dirty="0">
                <a:latin typeface="Gulim"/>
                <a:cs typeface="Gulim"/>
              </a:rPr>
              <a:t>블릿 변경</a:t>
            </a:r>
            <a:endParaRPr sz="1200">
              <a:latin typeface="Gulim"/>
              <a:cs typeface="Gulim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90372" y="1057147"/>
            <a:ext cx="2526665" cy="10737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135" dirty="0">
                <a:latin typeface="Gulim"/>
                <a:cs typeface="Gulim"/>
              </a:rPr>
              <a:t>배너</a:t>
            </a:r>
            <a:endParaRPr sz="140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50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spcBef>
                <a:spcPts val="105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20" dirty="0">
                <a:latin typeface="Malgun Gothic"/>
                <a:cs typeface="Malgun Gothic"/>
              </a:rPr>
              <a:t>jQuery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110" dirty="0">
                <a:latin typeface="Malgun Gothic"/>
                <a:cs typeface="Malgun Gothic"/>
              </a:rPr>
              <a:t>:</a:t>
            </a:r>
            <a:r>
              <a:rPr sz="1200" b="1" spc="-125" dirty="0">
                <a:latin typeface="Malgun Gothic"/>
                <a:cs typeface="Malgun Gothic"/>
              </a:rPr>
              <a:t> </a:t>
            </a:r>
            <a:r>
              <a:rPr sz="1200" b="1" spc="-15" dirty="0">
                <a:latin typeface="Malgun Gothic"/>
                <a:cs typeface="Malgun Gothic"/>
              </a:rPr>
              <a:t>fadeIn</a:t>
            </a:r>
            <a:r>
              <a:rPr sz="1200" b="1" spc="5" dirty="0">
                <a:latin typeface="Malgun Gothic"/>
                <a:cs typeface="Malgun Gothic"/>
              </a:rPr>
              <a:t>-</a:t>
            </a:r>
            <a:r>
              <a:rPr sz="1200" b="1" spc="-10" dirty="0">
                <a:latin typeface="Malgun Gothic"/>
                <a:cs typeface="Malgun Gothic"/>
              </a:rPr>
              <a:t>fadeout</a:t>
            </a:r>
            <a:r>
              <a:rPr sz="1200" b="1" spc="-145" dirty="0">
                <a:latin typeface="Malgun Gothic"/>
                <a:cs typeface="Malgun Gothic"/>
              </a:rPr>
              <a:t> +</a:t>
            </a:r>
            <a:r>
              <a:rPr sz="1200" b="1" spc="-114" dirty="0">
                <a:latin typeface="Malgun Gothic"/>
                <a:cs typeface="Malgun Gothic"/>
              </a:rPr>
              <a:t> </a:t>
            </a:r>
            <a:r>
              <a:rPr sz="1200" b="1" spc="10" dirty="0">
                <a:latin typeface="Arial"/>
                <a:cs typeface="Arial"/>
              </a:rPr>
              <a:t>if</a:t>
            </a:r>
            <a:r>
              <a:rPr sz="1200" b="1" spc="100" dirty="0">
                <a:latin typeface="Arial"/>
                <a:cs typeface="Arial"/>
              </a:rPr>
              <a:t>-</a:t>
            </a:r>
            <a:r>
              <a:rPr sz="1200" b="1" spc="-25" dirty="0">
                <a:latin typeface="Arial"/>
                <a:cs typeface="Arial"/>
              </a:rPr>
              <a:t>else</a:t>
            </a:r>
            <a:r>
              <a:rPr sz="1200" b="1" spc="-50" dirty="0">
                <a:latin typeface="Arial"/>
                <a:cs typeface="Arial"/>
              </a:rPr>
              <a:t> </a:t>
            </a:r>
            <a:r>
              <a:rPr sz="1200" b="1" spc="10" dirty="0">
                <a:latin typeface="Arial"/>
                <a:cs typeface="Arial"/>
              </a:rPr>
              <a:t>if</a:t>
            </a:r>
            <a:endParaRPr sz="1200">
              <a:latin typeface="Arial"/>
              <a:cs typeface="Arial"/>
            </a:endParaRPr>
          </a:p>
          <a:p>
            <a:pPr marL="87630">
              <a:lnSpc>
                <a:spcPct val="100000"/>
              </a:lnSpc>
              <a:spcBef>
                <a:spcPts val="720"/>
              </a:spcBef>
            </a:pPr>
            <a:r>
              <a:rPr sz="1200" spc="-110" dirty="0">
                <a:latin typeface="Gulim"/>
                <a:cs typeface="Gulim"/>
              </a:rPr>
              <a:t>배너의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이미지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변경</a:t>
            </a:r>
            <a:endParaRPr sz="1200">
              <a:latin typeface="Gulim"/>
              <a:cs typeface="Gulim"/>
            </a:endParaRPr>
          </a:p>
        </p:txBody>
      </p:sp>
      <p:pic>
        <p:nvPicPr>
          <p:cNvPr id="22" name="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24" name="object 2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grpSp>
        <p:nvGrpSpPr>
          <p:cNvPr id="26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7" name="object 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8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9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30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31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33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34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5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6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8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pic>
        <p:nvPicPr>
          <p:cNvPr id="39" name="그림 38" descr="화면 캡처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732" y="924144"/>
            <a:ext cx="4862068" cy="24135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0" name="그림 39" descr="화면 캡처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340" y="3524162"/>
            <a:ext cx="1840228" cy="95160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1" name="그림 40" descr="화면 캡처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544" y="3695700"/>
            <a:ext cx="2567603" cy="129106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2" name="그림 41" descr="화면 캡처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994189"/>
            <a:ext cx="2895600" cy="153532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 txBox="1"/>
          <p:nvPr/>
        </p:nvSpPr>
        <p:spPr>
          <a:xfrm>
            <a:off x="690372" y="1057147"/>
            <a:ext cx="1367028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5">
                <a:latin typeface="Dotum"/>
                <a:cs typeface="Dotum"/>
              </a:rPr>
              <a:t>CONTENS</a:t>
            </a:r>
            <a:r>
              <a:rPr sz="1400" spc="160">
                <a:latin typeface="Dotum"/>
                <a:cs typeface="Dotum"/>
              </a:rPr>
              <a:t> </a:t>
            </a:r>
            <a:r>
              <a:rPr lang="ko-KR" altLang="en-US" sz="1400" spc="160" dirty="0" smtClean="0">
                <a:latin typeface="Dotum"/>
                <a:cs typeface="Dotum"/>
              </a:rPr>
              <a:t>구성</a:t>
            </a:r>
            <a:endParaRPr sz="1400" dirty="0">
              <a:latin typeface="Gulim"/>
              <a:cs typeface="Gulim"/>
            </a:endParaRPr>
          </a:p>
        </p:txBody>
      </p:sp>
      <p:pic>
        <p:nvPicPr>
          <p:cNvPr id="16" name="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19" name="object 19"/>
          <p:cNvSpPr txBox="1"/>
          <p:nvPr/>
        </p:nvSpPr>
        <p:spPr>
          <a:xfrm>
            <a:off x="690372" y="1800605"/>
            <a:ext cx="2887345" cy="1306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114" dirty="0">
                <a:latin typeface="Malgun Gothic"/>
                <a:cs typeface="Malgun Gothic"/>
              </a:rPr>
              <a:t>아이콘</a:t>
            </a:r>
            <a:r>
              <a:rPr sz="1200" b="1" spc="-110" dirty="0">
                <a:latin typeface="Malgun Gothic"/>
                <a:cs typeface="Malgun Gothic"/>
              </a:rPr>
              <a:t>에</a:t>
            </a:r>
            <a:r>
              <a:rPr sz="1200" b="1" spc="-145" dirty="0">
                <a:latin typeface="Malgun Gothic"/>
                <a:cs typeface="Malgun Gothic"/>
              </a:rPr>
              <a:t> </a:t>
            </a:r>
            <a:r>
              <a:rPr sz="1200" b="1" spc="10" dirty="0">
                <a:latin typeface="Malgun Gothic"/>
                <a:cs typeface="Malgun Gothic"/>
              </a:rPr>
              <a:t>S</a:t>
            </a:r>
            <a:r>
              <a:rPr sz="1200" b="1" spc="5" dirty="0">
                <a:latin typeface="Malgun Gothic"/>
                <a:cs typeface="Malgun Gothic"/>
              </a:rPr>
              <a:t>prit</a:t>
            </a:r>
            <a:r>
              <a:rPr sz="1200" b="1" dirty="0">
                <a:latin typeface="Malgun Gothic"/>
                <a:cs typeface="Malgun Gothic"/>
              </a:rPr>
              <a:t>e</a:t>
            </a:r>
            <a:r>
              <a:rPr sz="1200" b="1" spc="40" dirty="0">
                <a:latin typeface="Malgun Gothic"/>
                <a:cs typeface="Malgun Gothic"/>
              </a:rPr>
              <a:t>s</a:t>
            </a:r>
            <a:r>
              <a:rPr sz="1200" b="1" spc="-130" dirty="0">
                <a:latin typeface="Malgun Gothic"/>
                <a:cs typeface="Malgun Gothic"/>
              </a:rPr>
              <a:t> </a:t>
            </a:r>
            <a:r>
              <a:rPr sz="1200" b="1" spc="35" dirty="0">
                <a:latin typeface="Malgun Gothic"/>
                <a:cs typeface="Malgun Gothic"/>
              </a:rPr>
              <a:t>[</a:t>
            </a:r>
            <a:r>
              <a:rPr sz="1200" b="1" spc="-114" dirty="0">
                <a:latin typeface="Malgun Gothic"/>
                <a:cs typeface="Malgun Gothic"/>
              </a:rPr>
              <a:t>스프라이</a:t>
            </a:r>
            <a:r>
              <a:rPr sz="1200" b="1" spc="-120" dirty="0">
                <a:latin typeface="Malgun Gothic"/>
                <a:cs typeface="Malgun Gothic"/>
              </a:rPr>
              <a:t>츠</a:t>
            </a:r>
            <a:r>
              <a:rPr sz="1200" b="1" spc="35" dirty="0">
                <a:latin typeface="Malgun Gothic"/>
                <a:cs typeface="Malgun Gothic"/>
              </a:rPr>
              <a:t>]</a:t>
            </a:r>
            <a:r>
              <a:rPr sz="1200" b="1" spc="-155" dirty="0">
                <a:latin typeface="Malgun Gothic"/>
                <a:cs typeface="Malgun Gothic"/>
              </a:rPr>
              <a:t> </a:t>
            </a:r>
            <a:r>
              <a:rPr sz="1200" b="1" spc="-114" dirty="0">
                <a:latin typeface="Malgun Gothic"/>
                <a:cs typeface="Malgun Gothic"/>
              </a:rPr>
              <a:t>사용</a:t>
            </a:r>
            <a:endParaRPr sz="12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65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</a:pPr>
            <a:r>
              <a:rPr sz="1200" spc="-110" dirty="0">
                <a:latin typeface="Gulim"/>
                <a:cs typeface="Gulim"/>
              </a:rPr>
              <a:t>하나의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이미지를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배경이미지</a:t>
            </a:r>
            <a:r>
              <a:rPr sz="1200" spc="-125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처리하여</a:t>
            </a:r>
            <a:endParaRPr sz="1200">
              <a:latin typeface="Gulim"/>
              <a:cs typeface="Gulim"/>
            </a:endParaRPr>
          </a:p>
          <a:p>
            <a:pPr marL="87630">
              <a:lnSpc>
                <a:spcPct val="100000"/>
              </a:lnSpc>
              <a:spcBef>
                <a:spcPts val="900"/>
              </a:spcBef>
            </a:pPr>
            <a:r>
              <a:rPr sz="1200" spc="-110" dirty="0">
                <a:latin typeface="Gulim"/>
                <a:cs typeface="Gulim"/>
              </a:rPr>
              <a:t>여러 이미지를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20" dirty="0">
                <a:latin typeface="Dotum"/>
                <a:cs typeface="Dotum"/>
              </a:rPr>
              <a:t>disp</a:t>
            </a:r>
            <a:r>
              <a:rPr sz="1200" spc="-35" dirty="0">
                <a:latin typeface="Dotum"/>
                <a:cs typeface="Dotum"/>
              </a:rPr>
              <a:t>la</a:t>
            </a:r>
            <a:r>
              <a:rPr sz="1200" spc="25" dirty="0">
                <a:latin typeface="Dotum"/>
                <a:cs typeface="Dotum"/>
              </a:rPr>
              <a:t>y</a:t>
            </a:r>
            <a:r>
              <a:rPr sz="1200" spc="-105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하는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65" dirty="0">
                <a:latin typeface="Dotum"/>
                <a:cs typeface="Dotum"/>
              </a:rPr>
              <a:t>CSS</a:t>
            </a:r>
            <a:r>
              <a:rPr sz="1200" spc="-110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기법을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사용</a:t>
            </a:r>
            <a:endParaRPr sz="1200">
              <a:latin typeface="Gulim"/>
              <a:cs typeface="Gulim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Gulim"/>
              <a:cs typeface="Gulim"/>
            </a:endParaRPr>
          </a:p>
          <a:p>
            <a:pPr marL="87630">
              <a:lnSpc>
                <a:spcPct val="100000"/>
              </a:lnSpc>
            </a:pPr>
            <a:r>
              <a:rPr sz="1200" spc="-110" dirty="0">
                <a:latin typeface="Gulim"/>
                <a:cs typeface="Gulim"/>
              </a:rPr>
              <a:t>이미지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용량을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줄여</a:t>
            </a:r>
            <a:r>
              <a:rPr sz="1200" spc="-160" dirty="0">
                <a:latin typeface="Dotum"/>
                <a:cs typeface="Dotum"/>
              </a:rPr>
              <a:t>,</a:t>
            </a:r>
            <a:r>
              <a:rPr sz="1200" spc="-110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랜더링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속도를 향상시킴</a:t>
            </a:r>
            <a:endParaRPr sz="1200">
              <a:latin typeface="Gulim"/>
              <a:cs typeface="Gulim"/>
            </a:endParaRPr>
          </a:p>
        </p:txBody>
      </p:sp>
      <p:pic>
        <p:nvPicPr>
          <p:cNvPr id="20" name="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716017" y="1777377"/>
            <a:ext cx="1872234" cy="936104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788027" y="3217506"/>
            <a:ext cx="1800225" cy="370624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308342" y="3283839"/>
            <a:ext cx="476250" cy="238125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026529" y="1855533"/>
            <a:ext cx="1001902" cy="1110297"/>
          </a:xfrm>
          <a:prstGeom prst="rect">
            <a:avLst/>
          </a:prstGeom>
        </p:spPr>
      </p:pic>
      <p:grpSp>
        <p:nvGrpSpPr>
          <p:cNvPr id="24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5" name="object 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6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7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8" name="object 7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29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31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32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3" name="object 12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4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6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51246" y="2713545"/>
            <a:ext cx="3453256" cy="2646934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148071" y="1561414"/>
            <a:ext cx="3456431" cy="1045260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690372" y="1057147"/>
            <a:ext cx="2880995" cy="37871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5" dirty="0">
                <a:latin typeface="Dotum"/>
                <a:cs typeface="Dotum"/>
              </a:rPr>
              <a:t>CONTENS</a:t>
            </a:r>
            <a:r>
              <a:rPr sz="1400" spc="185" dirty="0">
                <a:latin typeface="Dotum"/>
                <a:cs typeface="Dotum"/>
              </a:rPr>
              <a:t> </a:t>
            </a:r>
            <a:r>
              <a:rPr lang="ko-KR" altLang="en-US" sz="1400" spc="185" dirty="0" smtClean="0">
                <a:latin typeface="Dotum"/>
                <a:cs typeface="Dotum"/>
              </a:rPr>
              <a:t>구성</a:t>
            </a:r>
            <a:endParaRPr sz="14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500" dirty="0">
              <a:latin typeface="Gulim"/>
              <a:cs typeface="Guli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750" dirty="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buFont typeface="Arial"/>
              <a:buChar char="•"/>
              <a:tabLst>
                <a:tab pos="104139" algn="l"/>
              </a:tabLst>
            </a:pPr>
            <a:r>
              <a:rPr sz="1200" b="1" spc="-114" dirty="0">
                <a:latin typeface="Malgun Gothic"/>
                <a:cs typeface="Malgun Gothic"/>
              </a:rPr>
              <a:t>그리</a:t>
            </a:r>
            <a:r>
              <a:rPr sz="1200" b="1" spc="-110" dirty="0">
                <a:latin typeface="Malgun Gothic"/>
                <a:cs typeface="Malgun Gothic"/>
              </a:rPr>
              <a:t>드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-114" dirty="0">
                <a:latin typeface="Malgun Gothic"/>
                <a:cs typeface="Malgun Gothic"/>
              </a:rPr>
              <a:t>레이아</a:t>
            </a:r>
            <a:r>
              <a:rPr sz="1200" b="1" spc="-110" dirty="0">
                <a:latin typeface="Malgun Gothic"/>
                <a:cs typeface="Malgun Gothic"/>
              </a:rPr>
              <a:t>웃</a:t>
            </a:r>
            <a:r>
              <a:rPr sz="1200" b="1" spc="-145" dirty="0">
                <a:latin typeface="Malgun Gothic"/>
                <a:cs typeface="Malgun Gothic"/>
              </a:rPr>
              <a:t> </a:t>
            </a:r>
            <a:r>
              <a:rPr sz="1200" b="1" spc="-114" dirty="0">
                <a:latin typeface="Malgun Gothic"/>
                <a:cs typeface="Malgun Gothic"/>
              </a:rPr>
              <a:t>디자인</a:t>
            </a:r>
            <a:endParaRPr sz="1200" dirty="0">
              <a:latin typeface="Malgun Gothic"/>
              <a:cs typeface="Malgun Gothic"/>
            </a:endParaRPr>
          </a:p>
          <a:p>
            <a:pPr marL="87630" marR="5080">
              <a:lnSpc>
                <a:spcPct val="150000"/>
              </a:lnSpc>
            </a:pPr>
            <a:r>
              <a:rPr sz="1200" spc="-110" dirty="0">
                <a:latin typeface="Gulim"/>
                <a:cs typeface="Gulim"/>
              </a:rPr>
              <a:t>콘텐츠를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구분하여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제품 이미지가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95" dirty="0">
                <a:latin typeface="Gulim"/>
                <a:cs typeface="Gulim"/>
              </a:rPr>
              <a:t>돋보이도록  그리드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레이아웃으로</a:t>
            </a:r>
            <a:r>
              <a:rPr sz="1200" spc="-13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페이지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구❽</a:t>
            </a:r>
            <a:endParaRPr sz="12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 dirty="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spcBef>
                <a:spcPts val="985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110" dirty="0">
                <a:latin typeface="Malgun Gothic"/>
                <a:cs typeface="Malgun Gothic"/>
              </a:rPr>
              <a:t>고딕체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사용</a:t>
            </a:r>
            <a:endParaRPr sz="1200" dirty="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  <a:spcBef>
                <a:spcPts val="720"/>
              </a:spcBef>
            </a:pPr>
            <a:r>
              <a:rPr sz="1200" spc="-114" dirty="0">
                <a:latin typeface="Gulim"/>
                <a:cs typeface="Gulim"/>
              </a:rPr>
              <a:t>고딕체</a:t>
            </a:r>
            <a:r>
              <a:rPr sz="1200" spc="-110" dirty="0">
                <a:latin typeface="Gulim"/>
                <a:cs typeface="Gulim"/>
              </a:rPr>
              <a:t>를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4" dirty="0">
                <a:latin typeface="Gulim"/>
                <a:cs typeface="Gulim"/>
              </a:rPr>
              <a:t>사용하</a:t>
            </a:r>
            <a:r>
              <a:rPr sz="1200" spc="-110" dirty="0">
                <a:latin typeface="Gulim"/>
                <a:cs typeface="Gulim"/>
              </a:rPr>
              <a:t>여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4" dirty="0">
                <a:latin typeface="Gulim"/>
                <a:cs typeface="Gulim"/>
              </a:rPr>
              <a:t>깔끔함</a:t>
            </a:r>
            <a:r>
              <a:rPr sz="1200" spc="-110" dirty="0">
                <a:latin typeface="Gulim"/>
                <a:cs typeface="Gulim"/>
              </a:rPr>
              <a:t>을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4" dirty="0">
                <a:latin typeface="Gulim"/>
                <a:cs typeface="Gulim"/>
              </a:rPr>
              <a:t>더함</a:t>
            </a:r>
            <a:endParaRPr sz="12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 dirty="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spcBef>
                <a:spcPts val="985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30" dirty="0">
                <a:latin typeface="Malgun Gothic"/>
                <a:cs typeface="Malgun Gothic"/>
              </a:rPr>
              <a:t>MOUSE</a:t>
            </a:r>
            <a:r>
              <a:rPr sz="1200" b="1" spc="-120" dirty="0">
                <a:latin typeface="Malgun Gothic"/>
                <a:cs typeface="Malgun Gothic"/>
              </a:rPr>
              <a:t> </a:t>
            </a:r>
            <a:r>
              <a:rPr sz="1200" b="1" spc="-90" dirty="0">
                <a:latin typeface="Malgun Gothic"/>
                <a:cs typeface="Malgun Gothic"/>
              </a:rPr>
              <a:t>H</a:t>
            </a:r>
            <a:r>
              <a:rPr sz="1200" b="1" spc="-114" dirty="0">
                <a:latin typeface="Malgun Gothic"/>
                <a:cs typeface="Malgun Gothic"/>
              </a:rPr>
              <a:t>O</a:t>
            </a:r>
            <a:r>
              <a:rPr sz="1200" b="1" spc="35" dirty="0">
                <a:latin typeface="Malgun Gothic"/>
                <a:cs typeface="Malgun Gothic"/>
              </a:rPr>
              <a:t>VE</a:t>
            </a:r>
            <a:r>
              <a:rPr sz="1200" b="1" spc="-15" dirty="0">
                <a:latin typeface="Malgun Gothic"/>
                <a:cs typeface="Malgun Gothic"/>
              </a:rPr>
              <a:t>R</a:t>
            </a:r>
            <a:endParaRPr sz="1200" dirty="0">
              <a:latin typeface="Malgun Gothic"/>
              <a:cs typeface="Malgun Gothic"/>
            </a:endParaRPr>
          </a:p>
          <a:p>
            <a:pPr marL="87630" marR="283210">
              <a:lnSpc>
                <a:spcPct val="150000"/>
              </a:lnSpc>
            </a:pPr>
            <a:r>
              <a:rPr sz="1200" spc="-110" dirty="0">
                <a:latin typeface="Gulim"/>
                <a:cs typeface="Gulim"/>
              </a:rPr>
              <a:t>그리드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디자인의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단조로움을</a:t>
            </a:r>
            <a:r>
              <a:rPr sz="1200" spc="-125" dirty="0">
                <a:latin typeface="Gulim"/>
                <a:cs typeface="Gulim"/>
              </a:rPr>
              <a:t> </a:t>
            </a:r>
            <a:r>
              <a:rPr sz="1200" spc="-90" dirty="0">
                <a:latin typeface="Gulim"/>
                <a:cs typeface="Gulim"/>
              </a:rPr>
              <a:t>보완  사용자의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위치를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나타내어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편의❽을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높임</a:t>
            </a:r>
            <a:endParaRPr sz="1200" dirty="0">
              <a:latin typeface="Gulim"/>
              <a:cs typeface="Gulim"/>
            </a:endParaRPr>
          </a:p>
        </p:txBody>
      </p:sp>
      <p:grpSp>
        <p:nvGrpSpPr>
          <p:cNvPr id="21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2" name="object 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3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4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5" name="object 7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26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28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29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0" name="object 1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1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3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88027" y="2857512"/>
            <a:ext cx="3860165" cy="122414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788027" y="1464373"/>
            <a:ext cx="3877690" cy="1202118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690372" y="1057147"/>
            <a:ext cx="2599690" cy="26269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5" dirty="0">
                <a:latin typeface="Dotum"/>
                <a:cs typeface="Dotum"/>
              </a:rPr>
              <a:t>CONTENS</a:t>
            </a:r>
            <a:r>
              <a:rPr sz="1400" spc="185" dirty="0">
                <a:latin typeface="Dotum"/>
                <a:cs typeface="Dotum"/>
              </a:rPr>
              <a:t> </a:t>
            </a:r>
            <a:r>
              <a:rPr lang="ko-KR" altLang="en-US" sz="1400" spc="185" dirty="0" smtClean="0">
                <a:latin typeface="Dotum"/>
                <a:cs typeface="Dotum"/>
              </a:rPr>
              <a:t>구성</a:t>
            </a:r>
            <a:endParaRPr sz="14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500" dirty="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spcBef>
                <a:spcPts val="104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110" dirty="0">
                <a:latin typeface="Malgun Gothic"/>
                <a:cs typeface="Malgun Gothic"/>
              </a:rPr>
              <a:t>블릿을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이용한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디자인</a:t>
            </a:r>
            <a:endParaRPr sz="1200" dirty="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  <a:spcBef>
                <a:spcPts val="720"/>
              </a:spcBef>
            </a:pPr>
            <a:r>
              <a:rPr sz="1200" spc="-110" dirty="0">
                <a:latin typeface="Gulim"/>
                <a:cs typeface="Gulim"/>
              </a:rPr>
              <a:t>사용자가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다양한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제품을</a:t>
            </a:r>
            <a:endParaRPr sz="1200" dirty="0">
              <a:latin typeface="Gulim"/>
              <a:cs typeface="Gulim"/>
            </a:endParaRPr>
          </a:p>
          <a:p>
            <a:pPr marL="87630">
              <a:lnSpc>
                <a:spcPct val="100000"/>
              </a:lnSpc>
              <a:spcBef>
                <a:spcPts val="725"/>
              </a:spcBef>
            </a:pPr>
            <a:r>
              <a:rPr sz="1200" spc="-114" dirty="0">
                <a:latin typeface="Gulim"/>
                <a:cs typeface="Gulim"/>
              </a:rPr>
              <a:t>쉽</a:t>
            </a:r>
            <a:r>
              <a:rPr sz="1200" spc="-110" dirty="0">
                <a:latin typeface="Gulim"/>
                <a:cs typeface="Gulim"/>
              </a:rPr>
              <a:t>고 </a:t>
            </a:r>
            <a:r>
              <a:rPr sz="1200" spc="-114" dirty="0">
                <a:latin typeface="Gulim"/>
                <a:cs typeface="Gulim"/>
              </a:rPr>
              <a:t>빠르</a:t>
            </a:r>
            <a:r>
              <a:rPr sz="1200" spc="-110" dirty="0">
                <a:latin typeface="Gulim"/>
                <a:cs typeface="Gulim"/>
              </a:rPr>
              <a:t>게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볼</a:t>
            </a:r>
            <a:r>
              <a:rPr sz="1200" spc="-105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수 </a:t>
            </a:r>
            <a:r>
              <a:rPr sz="1200" spc="-114" dirty="0">
                <a:latin typeface="Gulim"/>
                <a:cs typeface="Gulim"/>
              </a:rPr>
              <a:t>있도</a:t>
            </a:r>
            <a:r>
              <a:rPr sz="1200" spc="-110" dirty="0">
                <a:latin typeface="Gulim"/>
                <a:cs typeface="Gulim"/>
              </a:rPr>
              <a:t>록</a:t>
            </a:r>
            <a:r>
              <a:rPr sz="1200" spc="-114" dirty="0">
                <a:latin typeface="Gulim"/>
                <a:cs typeface="Gulim"/>
              </a:rPr>
              <a:t> 디자인</a:t>
            </a:r>
            <a:endParaRPr sz="12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 dirty="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spcBef>
                <a:spcPts val="98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30" dirty="0">
                <a:latin typeface="Malgun Gothic"/>
                <a:cs typeface="Malgun Gothic"/>
              </a:rPr>
              <a:t>MOUSE</a:t>
            </a:r>
            <a:r>
              <a:rPr sz="1200" b="1" spc="-120" dirty="0">
                <a:latin typeface="Malgun Gothic"/>
                <a:cs typeface="Malgun Gothic"/>
              </a:rPr>
              <a:t> </a:t>
            </a:r>
            <a:r>
              <a:rPr sz="1200" b="1" spc="-90" dirty="0">
                <a:latin typeface="Malgun Gothic"/>
                <a:cs typeface="Malgun Gothic"/>
              </a:rPr>
              <a:t>H</a:t>
            </a:r>
            <a:r>
              <a:rPr sz="1200" b="1" spc="-114" dirty="0">
                <a:latin typeface="Malgun Gothic"/>
                <a:cs typeface="Malgun Gothic"/>
              </a:rPr>
              <a:t>O</a:t>
            </a:r>
            <a:r>
              <a:rPr sz="1200" b="1" spc="35" dirty="0">
                <a:latin typeface="Malgun Gothic"/>
                <a:cs typeface="Malgun Gothic"/>
              </a:rPr>
              <a:t>VE</a:t>
            </a:r>
            <a:r>
              <a:rPr sz="1200" b="1" spc="-15" dirty="0">
                <a:latin typeface="Malgun Gothic"/>
                <a:cs typeface="Malgun Gothic"/>
              </a:rPr>
              <a:t>R</a:t>
            </a:r>
            <a:endParaRPr sz="1200" dirty="0">
              <a:latin typeface="Malgun Gothic"/>
              <a:cs typeface="Malgun Gothic"/>
            </a:endParaRPr>
          </a:p>
          <a:p>
            <a:pPr marL="87630" marR="5080">
              <a:lnSpc>
                <a:spcPct val="150000"/>
              </a:lnSpc>
            </a:pPr>
            <a:r>
              <a:rPr sz="1200" spc="-110" dirty="0">
                <a:latin typeface="Gulim"/>
                <a:cs typeface="Gulim"/>
              </a:rPr>
              <a:t>마우스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오버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35" dirty="0">
                <a:latin typeface="Dotum"/>
                <a:cs typeface="Dotum"/>
              </a:rPr>
              <a:t>/</a:t>
            </a:r>
            <a:r>
              <a:rPr sz="1200" spc="-110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아웃을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이용해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제품에 </a:t>
            </a:r>
            <a:r>
              <a:rPr sz="1200" spc="-90" dirty="0">
                <a:latin typeface="Gulim"/>
                <a:cs typeface="Gulim"/>
              </a:rPr>
              <a:t>대한  간단한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설명을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더하도록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구❽</a:t>
            </a:r>
            <a:endParaRPr sz="1200" dirty="0">
              <a:latin typeface="Gulim"/>
              <a:cs typeface="Gulim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90372" y="4116070"/>
            <a:ext cx="2275205" cy="848360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82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35" dirty="0">
                <a:latin typeface="Malgun Gothic"/>
                <a:cs typeface="Malgun Gothic"/>
              </a:rPr>
              <a:t>OPACITY</a:t>
            </a:r>
            <a:endParaRPr sz="1200">
              <a:latin typeface="Malgun Gothic"/>
              <a:cs typeface="Malgun Gothic"/>
            </a:endParaRPr>
          </a:p>
          <a:p>
            <a:pPr marL="87630" marR="5080">
              <a:lnSpc>
                <a:spcPct val="150000"/>
              </a:lnSpc>
            </a:pPr>
            <a:r>
              <a:rPr sz="1200" spc="-110" dirty="0">
                <a:latin typeface="Gulim"/>
                <a:cs typeface="Gulim"/>
              </a:rPr>
              <a:t>마우스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오버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시</a:t>
            </a:r>
            <a:r>
              <a:rPr sz="1200" spc="-100" dirty="0">
                <a:latin typeface="Gulim"/>
                <a:cs typeface="Gulim"/>
              </a:rPr>
              <a:t> </a:t>
            </a:r>
            <a:r>
              <a:rPr sz="1200" spc="-35" dirty="0">
                <a:latin typeface="Dotum"/>
                <a:cs typeface="Dotum"/>
              </a:rPr>
              <a:t>o</a:t>
            </a:r>
            <a:r>
              <a:rPr sz="1200" spc="-45" dirty="0">
                <a:latin typeface="Dotum"/>
                <a:cs typeface="Dotum"/>
              </a:rPr>
              <a:t>p</a:t>
            </a:r>
            <a:r>
              <a:rPr sz="1200" spc="-70" dirty="0">
                <a:latin typeface="Dotum"/>
                <a:cs typeface="Dotum"/>
              </a:rPr>
              <a:t>ac</a:t>
            </a:r>
            <a:r>
              <a:rPr sz="1200" spc="45" dirty="0">
                <a:latin typeface="Dotum"/>
                <a:cs typeface="Dotum"/>
              </a:rPr>
              <a:t>it</a:t>
            </a:r>
            <a:r>
              <a:rPr sz="1200" spc="25" dirty="0">
                <a:latin typeface="Dotum"/>
                <a:cs typeface="Dotum"/>
              </a:rPr>
              <a:t>y</a:t>
            </a:r>
            <a:r>
              <a:rPr sz="1200" spc="-110" dirty="0">
                <a:latin typeface="Gulim"/>
                <a:cs typeface="Gulim"/>
              </a:rPr>
              <a:t>를</a:t>
            </a:r>
            <a:r>
              <a:rPr sz="1200" spc="-130" dirty="0">
                <a:latin typeface="Gulim"/>
                <a:cs typeface="Gulim"/>
              </a:rPr>
              <a:t> </a:t>
            </a:r>
            <a:r>
              <a:rPr sz="1200" spc="-95" dirty="0">
                <a:latin typeface="Gulim"/>
                <a:cs typeface="Gulim"/>
              </a:rPr>
              <a:t>이용하여  글씨가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더 잘 보이도록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디자인</a:t>
            </a:r>
            <a:endParaRPr sz="1200">
              <a:latin typeface="Gulim"/>
              <a:cs typeface="Gulim"/>
            </a:endParaRPr>
          </a:p>
        </p:txBody>
      </p:sp>
      <p:pic>
        <p:nvPicPr>
          <p:cNvPr id="22" name="object 2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788027" y="4272660"/>
            <a:ext cx="3877690" cy="1202118"/>
          </a:xfrm>
          <a:prstGeom prst="rect">
            <a:avLst/>
          </a:prstGeom>
        </p:spPr>
      </p:pic>
      <p:grpSp>
        <p:nvGrpSpPr>
          <p:cNvPr id="23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4" name="object 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5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6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7" name="object 7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28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30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31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2" name="object 12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3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5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6054089" y="1304715"/>
            <a:ext cx="2829179" cy="3523828"/>
            <a:chOff x="6086221" y="1849437"/>
            <a:chExt cx="2829179" cy="3523828"/>
          </a:xfrm>
        </p:grpSpPr>
        <p:pic>
          <p:nvPicPr>
            <p:cNvPr id="21" name="object 2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86221" y="1849437"/>
              <a:ext cx="2806192" cy="3523107"/>
            </a:xfrm>
            <a:prstGeom prst="rect">
              <a:avLst/>
            </a:prstGeom>
            <a:ln w="127000" cap="rnd">
              <a:solidFill>
                <a:srgbClr val="FFFFFF"/>
              </a:solidFill>
            </a:ln>
            <a:effectLst>
              <a:outerShdw blurRad="76200" dist="95250" dir="10500000" sx="97000" sy="23000" kx="900000" algn="br" rotWithShape="0">
                <a:srgbClr val="000000">
                  <a:alpha val="20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  <p:pic>
          <p:nvPicPr>
            <p:cNvPr id="38" name="그림 37" descr="화면 캡처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5187" y="3457729"/>
              <a:ext cx="2720213" cy="1915536"/>
            </a:xfrm>
            <a:prstGeom prst="rect">
              <a:avLst/>
            </a:prstGeom>
            <a:ln w="127000" cap="rnd">
              <a:noFill/>
            </a:ln>
            <a:effectLst/>
          </p:spPr>
        </p:pic>
      </p:grpSp>
      <p:pic>
        <p:nvPicPr>
          <p:cNvPr id="36" name="그림 35" descr="화면 캡처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72" y="1485900"/>
            <a:ext cx="3284340" cy="221171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5" name="object 15"/>
          <p:cNvSpPr txBox="1"/>
          <p:nvPr/>
        </p:nvSpPr>
        <p:spPr>
          <a:xfrm>
            <a:off x="690372" y="1057147"/>
            <a:ext cx="221869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3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2.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135" dirty="0">
                <a:latin typeface="Gulim"/>
                <a:cs typeface="Gulim"/>
              </a:rPr>
              <a:t>서</a:t>
            </a:r>
            <a:r>
              <a:rPr sz="1400" spc="-130" dirty="0">
                <a:latin typeface="Gulim"/>
                <a:cs typeface="Gulim"/>
              </a:rPr>
              <a:t>브</a:t>
            </a:r>
            <a:r>
              <a:rPr sz="1400" spc="-114" dirty="0">
                <a:latin typeface="Gulim"/>
                <a:cs typeface="Gulim"/>
              </a:rPr>
              <a:t> </a:t>
            </a:r>
            <a:r>
              <a:rPr sz="1400" spc="-135" dirty="0">
                <a:latin typeface="Gulim"/>
                <a:cs typeface="Gulim"/>
              </a:rPr>
              <a:t>페이</a:t>
            </a:r>
            <a:r>
              <a:rPr sz="1400" spc="-130" dirty="0">
                <a:latin typeface="Gulim"/>
                <a:cs typeface="Gulim"/>
              </a:rPr>
              <a:t>지</a:t>
            </a:r>
            <a:r>
              <a:rPr sz="1400" spc="-110" dirty="0">
                <a:latin typeface="Gulim"/>
                <a:cs typeface="Gulim"/>
              </a:rPr>
              <a:t> </a:t>
            </a:r>
            <a:r>
              <a:rPr sz="1400" spc="-30" dirty="0">
                <a:latin typeface="Dotum"/>
                <a:cs typeface="Dotum"/>
              </a:rPr>
              <a:t>_</a:t>
            </a:r>
            <a:r>
              <a:rPr sz="1400" spc="-114" dirty="0">
                <a:latin typeface="Dotum"/>
                <a:cs typeface="Dotum"/>
              </a:rPr>
              <a:t> </a:t>
            </a:r>
            <a:r>
              <a:rPr sz="1400" spc="-75" dirty="0">
                <a:latin typeface="Dotum"/>
                <a:cs typeface="Dotum"/>
              </a:rPr>
              <a:t>PRODUCT</a:t>
            </a:r>
            <a:endParaRPr sz="1400">
              <a:latin typeface="Dotum"/>
              <a:cs typeface="Dotum"/>
            </a:endParaRPr>
          </a:p>
        </p:txBody>
      </p:sp>
      <p:pic>
        <p:nvPicPr>
          <p:cNvPr id="16" name="object 1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pic>
        <p:nvPicPr>
          <p:cNvPr id="20" name="object 20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2438400" y="3515384"/>
            <a:ext cx="2806192" cy="1800225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22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3" name="object 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4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5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6" name="object 7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27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29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30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1" name="object 12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2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4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 txBox="1"/>
          <p:nvPr/>
        </p:nvSpPr>
        <p:spPr>
          <a:xfrm>
            <a:off x="690372" y="1057147"/>
            <a:ext cx="1367028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5">
                <a:latin typeface="Dotum"/>
                <a:cs typeface="Dotum"/>
              </a:rPr>
              <a:t>CONTENS</a:t>
            </a:r>
            <a:r>
              <a:rPr sz="1400" spc="160">
                <a:latin typeface="Dotum"/>
                <a:cs typeface="Dotum"/>
              </a:rPr>
              <a:t> </a:t>
            </a:r>
            <a:r>
              <a:rPr lang="ko-KR" altLang="en-US" sz="1400" spc="160" dirty="0" smtClean="0">
                <a:latin typeface="Dotum"/>
                <a:cs typeface="Dotum"/>
              </a:rPr>
              <a:t>구성</a:t>
            </a:r>
            <a:endParaRPr sz="1400" dirty="0">
              <a:latin typeface="Gulim"/>
              <a:cs typeface="Gulim"/>
            </a:endParaRPr>
          </a:p>
        </p:txBody>
      </p:sp>
      <p:pic>
        <p:nvPicPr>
          <p:cNvPr id="16" name="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19" name="object 19"/>
          <p:cNvSpPr txBox="1"/>
          <p:nvPr/>
        </p:nvSpPr>
        <p:spPr>
          <a:xfrm>
            <a:off x="690372" y="4957571"/>
            <a:ext cx="68802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110" dirty="0">
                <a:latin typeface="Malgun Gothic"/>
                <a:cs typeface="Malgun Gothic"/>
              </a:rPr>
              <a:t>제품을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강조한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디자인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110" dirty="0">
                <a:latin typeface="Malgun Gothic"/>
                <a:cs typeface="Malgun Gothic"/>
              </a:rPr>
              <a:t>:</a:t>
            </a:r>
            <a:r>
              <a:rPr sz="1200" b="1" spc="-125" dirty="0">
                <a:latin typeface="Malgun Gothic"/>
                <a:cs typeface="Malgun Gothic"/>
              </a:rPr>
              <a:t> </a:t>
            </a:r>
            <a:r>
              <a:rPr sz="1200" spc="-110" dirty="0">
                <a:latin typeface="Gulim"/>
                <a:cs typeface="Gulim"/>
              </a:rPr>
              <a:t>중요하게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여겨지는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부분들을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선택하여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페이지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구❽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35" dirty="0">
                <a:latin typeface="Dotum"/>
                <a:cs typeface="Dotum"/>
              </a:rPr>
              <a:t>/</a:t>
            </a:r>
            <a:r>
              <a:rPr sz="1200" spc="-110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사진과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설명이 잘 보이도록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디자인</a:t>
            </a:r>
            <a:endParaRPr sz="1200">
              <a:latin typeface="Gulim"/>
              <a:cs typeface="Gulim"/>
            </a:endParaRPr>
          </a:p>
        </p:txBody>
      </p:sp>
      <p:pic>
        <p:nvPicPr>
          <p:cNvPr id="20" name="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067936" y="1777364"/>
            <a:ext cx="3241929" cy="2664079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83564" y="1777364"/>
            <a:ext cx="3137280" cy="2664079"/>
          </a:xfrm>
          <a:prstGeom prst="rect">
            <a:avLst/>
          </a:prstGeom>
        </p:spPr>
      </p:pic>
      <p:grpSp>
        <p:nvGrpSpPr>
          <p:cNvPr id="22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3" name="object 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4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5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6" name="object 7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27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29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30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1" name="object 1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2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4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6358" y="1705317"/>
            <a:ext cx="3769487" cy="3672459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690372" y="1057147"/>
            <a:ext cx="1228725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5" dirty="0" smtClean="0">
                <a:latin typeface="Dotum"/>
                <a:cs typeface="Dotum"/>
              </a:rPr>
              <a:t>CONTENS</a:t>
            </a:r>
            <a:r>
              <a:rPr lang="en-US" sz="1400" spc="-55" dirty="0" smtClean="0">
                <a:latin typeface="Dotum"/>
                <a:cs typeface="Dotum"/>
              </a:rPr>
              <a:t> </a:t>
            </a:r>
            <a:r>
              <a:rPr lang="ko-KR" altLang="en-US" sz="1400" spc="-55" dirty="0" smtClean="0">
                <a:latin typeface="Dotum"/>
                <a:cs typeface="Dotum"/>
              </a:rPr>
              <a:t>구성</a:t>
            </a:r>
            <a:endParaRPr sz="1400" dirty="0">
              <a:latin typeface="Gulim"/>
              <a:cs typeface="Gulim"/>
            </a:endParaRPr>
          </a:p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5011165" y="1860550"/>
            <a:ext cx="3263900" cy="871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20" dirty="0">
                <a:latin typeface="Malgun Gothic"/>
                <a:cs typeface="Malgun Gothic"/>
              </a:rPr>
              <a:t>jQuery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110" dirty="0">
                <a:latin typeface="Malgun Gothic"/>
                <a:cs typeface="Malgun Gothic"/>
              </a:rPr>
              <a:t>:</a:t>
            </a:r>
            <a:r>
              <a:rPr sz="1200" b="1" spc="-125" dirty="0">
                <a:latin typeface="Malgun Gothic"/>
                <a:cs typeface="Malgun Gothic"/>
              </a:rPr>
              <a:t> </a:t>
            </a:r>
            <a:r>
              <a:rPr sz="1200" b="1" spc="-15" dirty="0">
                <a:latin typeface="Malgun Gothic"/>
                <a:cs typeface="Malgun Gothic"/>
              </a:rPr>
              <a:t>f</a:t>
            </a:r>
            <a:r>
              <a:rPr sz="1200" b="1" spc="-5" dirty="0">
                <a:latin typeface="Malgun Gothic"/>
                <a:cs typeface="Malgun Gothic"/>
              </a:rPr>
              <a:t>or</a:t>
            </a:r>
            <a:r>
              <a:rPr sz="1200" b="1" spc="-110" dirty="0">
                <a:latin typeface="Malgun Gothic"/>
                <a:cs typeface="Malgun Gothic"/>
              </a:rPr>
              <a:t>문</a:t>
            </a:r>
            <a:r>
              <a:rPr sz="1200" b="1" spc="-130" dirty="0">
                <a:latin typeface="Malgun Gothic"/>
                <a:cs typeface="Malgun Gothic"/>
              </a:rPr>
              <a:t> </a:t>
            </a:r>
            <a:r>
              <a:rPr sz="1200" b="1" spc="-145" dirty="0">
                <a:latin typeface="Malgun Gothic"/>
                <a:cs typeface="Malgun Gothic"/>
              </a:rPr>
              <a:t>+</a:t>
            </a:r>
            <a:r>
              <a:rPr sz="1200" b="1" spc="-120" dirty="0">
                <a:latin typeface="Malgun Gothic"/>
                <a:cs typeface="Malgun Gothic"/>
              </a:rPr>
              <a:t> </a:t>
            </a:r>
            <a:r>
              <a:rPr sz="1200" b="1" spc="-20" dirty="0">
                <a:latin typeface="Malgun Gothic"/>
                <a:cs typeface="Malgun Gothic"/>
              </a:rPr>
              <a:t>ap</a:t>
            </a:r>
            <a:r>
              <a:rPr sz="1200" b="1" spc="-30" dirty="0">
                <a:latin typeface="Malgun Gothic"/>
                <a:cs typeface="Malgun Gothic"/>
              </a:rPr>
              <a:t>p</a:t>
            </a:r>
            <a:r>
              <a:rPr sz="1200" b="1" spc="-15" dirty="0">
                <a:latin typeface="Malgun Gothic"/>
                <a:cs typeface="Malgun Gothic"/>
              </a:rPr>
              <a:t>end</a:t>
            </a:r>
            <a:endParaRPr sz="12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75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</a:pPr>
            <a:r>
              <a:rPr sz="1200" spc="-114" dirty="0">
                <a:latin typeface="Gulim"/>
                <a:cs typeface="Gulim"/>
              </a:rPr>
              <a:t>반복되</a:t>
            </a:r>
            <a:r>
              <a:rPr sz="1200" spc="-110" dirty="0">
                <a:latin typeface="Gulim"/>
                <a:cs typeface="Gulim"/>
              </a:rPr>
              <a:t>는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4" dirty="0">
                <a:latin typeface="Gulim"/>
                <a:cs typeface="Gulim"/>
              </a:rPr>
              <a:t>형태</a:t>
            </a:r>
            <a:r>
              <a:rPr sz="1200" spc="-110" dirty="0">
                <a:latin typeface="Gulim"/>
                <a:cs typeface="Gulim"/>
              </a:rPr>
              <a:t>의</a:t>
            </a:r>
            <a:r>
              <a:rPr sz="1200" spc="-114" dirty="0">
                <a:latin typeface="Gulim"/>
                <a:cs typeface="Gulim"/>
              </a:rPr>
              <a:t> 디자인</a:t>
            </a:r>
            <a:r>
              <a:rPr sz="1200" spc="-110" dirty="0">
                <a:latin typeface="Gulim"/>
                <a:cs typeface="Gulim"/>
              </a:rPr>
              <a:t>을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20" dirty="0">
                <a:latin typeface="Dotum"/>
                <a:cs typeface="Dotum"/>
              </a:rPr>
              <a:t>f</a:t>
            </a:r>
            <a:r>
              <a:rPr sz="1200" spc="30" dirty="0">
                <a:latin typeface="Dotum"/>
                <a:cs typeface="Dotum"/>
              </a:rPr>
              <a:t>o</a:t>
            </a:r>
            <a:r>
              <a:rPr sz="1200" spc="10" dirty="0">
                <a:latin typeface="Dotum"/>
                <a:cs typeface="Dotum"/>
              </a:rPr>
              <a:t>r</a:t>
            </a:r>
            <a:r>
              <a:rPr sz="1200" spc="-114" dirty="0">
                <a:latin typeface="Gulim"/>
                <a:cs typeface="Gulim"/>
              </a:rPr>
              <a:t>문</a:t>
            </a:r>
            <a:r>
              <a:rPr sz="1200" spc="-110" dirty="0">
                <a:latin typeface="Gulim"/>
                <a:cs typeface="Gulim"/>
              </a:rPr>
              <a:t>과</a:t>
            </a:r>
            <a:r>
              <a:rPr sz="1200" spc="-105" dirty="0">
                <a:latin typeface="Gulim"/>
                <a:cs typeface="Gulim"/>
              </a:rPr>
              <a:t> </a:t>
            </a:r>
            <a:r>
              <a:rPr sz="1200" spc="-40" dirty="0">
                <a:latin typeface="Dotum"/>
                <a:cs typeface="Dotum"/>
              </a:rPr>
              <a:t>ap</a:t>
            </a:r>
            <a:r>
              <a:rPr sz="1200" spc="-45" dirty="0">
                <a:latin typeface="Dotum"/>
                <a:cs typeface="Dotum"/>
              </a:rPr>
              <a:t>p</a:t>
            </a:r>
            <a:r>
              <a:rPr sz="1200" dirty="0">
                <a:latin typeface="Dotum"/>
                <a:cs typeface="Dotum"/>
              </a:rPr>
              <a:t>e</a:t>
            </a:r>
            <a:r>
              <a:rPr sz="1200" spc="-5" dirty="0">
                <a:latin typeface="Dotum"/>
                <a:cs typeface="Dotum"/>
              </a:rPr>
              <a:t>n</a:t>
            </a:r>
            <a:r>
              <a:rPr sz="1200" spc="-95" dirty="0">
                <a:latin typeface="Dotum"/>
                <a:cs typeface="Dotum"/>
              </a:rPr>
              <a:t>d,</a:t>
            </a:r>
            <a:r>
              <a:rPr sz="1200" spc="-85" dirty="0">
                <a:latin typeface="Dotum"/>
                <a:cs typeface="Dotum"/>
              </a:rPr>
              <a:t> </a:t>
            </a:r>
            <a:r>
              <a:rPr sz="1200" spc="-114" dirty="0">
                <a:latin typeface="Gulim"/>
                <a:cs typeface="Gulim"/>
              </a:rPr>
              <a:t>배열을</a:t>
            </a:r>
            <a:endParaRPr sz="1200">
              <a:latin typeface="Gulim"/>
              <a:cs typeface="Gulim"/>
            </a:endParaRPr>
          </a:p>
          <a:p>
            <a:pPr marL="87630">
              <a:lnSpc>
                <a:spcPct val="100000"/>
              </a:lnSpc>
              <a:spcBef>
                <a:spcPts val="900"/>
              </a:spcBef>
            </a:pPr>
            <a:r>
              <a:rPr sz="1200" spc="-110" dirty="0">
                <a:latin typeface="Gulim"/>
                <a:cs typeface="Gulim"/>
              </a:rPr>
              <a:t>이용하여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제작</a:t>
            </a:r>
            <a:endParaRPr sz="1200">
              <a:latin typeface="Gulim"/>
              <a:cs typeface="Gulim"/>
            </a:endParaRPr>
          </a:p>
        </p:txBody>
      </p:sp>
      <p:grpSp>
        <p:nvGrpSpPr>
          <p:cNvPr id="21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2" name="object 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3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4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5" name="object 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26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28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29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0" name="object 1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1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3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16909" y="2171700"/>
            <a:ext cx="2806192" cy="29523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object 18"/>
          <p:cNvSpPr txBox="1"/>
          <p:nvPr/>
        </p:nvSpPr>
        <p:spPr>
          <a:xfrm>
            <a:off x="690372" y="1057147"/>
            <a:ext cx="259334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3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2.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135" dirty="0">
                <a:latin typeface="Gulim"/>
                <a:cs typeface="Gulim"/>
              </a:rPr>
              <a:t>서</a:t>
            </a:r>
            <a:r>
              <a:rPr sz="1400" spc="-130" dirty="0">
                <a:latin typeface="Gulim"/>
                <a:cs typeface="Gulim"/>
              </a:rPr>
              <a:t>브</a:t>
            </a:r>
            <a:r>
              <a:rPr sz="1400" spc="-114" dirty="0">
                <a:latin typeface="Gulim"/>
                <a:cs typeface="Gulim"/>
              </a:rPr>
              <a:t> </a:t>
            </a:r>
            <a:r>
              <a:rPr sz="1400" spc="-135" dirty="0">
                <a:latin typeface="Gulim"/>
                <a:cs typeface="Gulim"/>
              </a:rPr>
              <a:t>페이</a:t>
            </a:r>
            <a:r>
              <a:rPr sz="1400" spc="-130" dirty="0">
                <a:latin typeface="Gulim"/>
                <a:cs typeface="Gulim"/>
              </a:rPr>
              <a:t>지</a:t>
            </a:r>
            <a:r>
              <a:rPr sz="1400" spc="-110" dirty="0">
                <a:latin typeface="Gulim"/>
                <a:cs typeface="Gulim"/>
              </a:rPr>
              <a:t> </a:t>
            </a:r>
            <a:r>
              <a:rPr sz="1400" spc="-30" dirty="0">
                <a:latin typeface="Dotum"/>
                <a:cs typeface="Dotum"/>
              </a:rPr>
              <a:t>_</a:t>
            </a:r>
            <a:r>
              <a:rPr sz="1400" spc="-114" dirty="0">
                <a:latin typeface="Dotum"/>
                <a:cs typeface="Dotum"/>
              </a:rPr>
              <a:t> </a:t>
            </a:r>
            <a:r>
              <a:rPr sz="1400" spc="-55" dirty="0">
                <a:latin typeface="Dotum"/>
                <a:cs typeface="Dotum"/>
              </a:rPr>
              <a:t>BRAND</a:t>
            </a:r>
            <a:r>
              <a:rPr sz="1400" spc="-110" dirty="0">
                <a:latin typeface="Dotum"/>
                <a:cs typeface="Dotum"/>
              </a:rPr>
              <a:t> </a:t>
            </a:r>
            <a:r>
              <a:rPr sz="1400" spc="-35" dirty="0">
                <a:latin typeface="Dotum"/>
                <a:cs typeface="Dotum"/>
              </a:rPr>
              <a:t>S</a:t>
            </a:r>
            <a:r>
              <a:rPr sz="1400" spc="-65" dirty="0">
                <a:latin typeface="Dotum"/>
                <a:cs typeface="Dotum"/>
              </a:rPr>
              <a:t>T</a:t>
            </a:r>
            <a:r>
              <a:rPr sz="1400" spc="-75" dirty="0">
                <a:latin typeface="Dotum"/>
                <a:cs typeface="Dotum"/>
              </a:rPr>
              <a:t>O</a:t>
            </a:r>
            <a:r>
              <a:rPr sz="1400" spc="-100" dirty="0">
                <a:latin typeface="Dotum"/>
                <a:cs typeface="Dotum"/>
              </a:rPr>
              <a:t>R</a:t>
            </a:r>
            <a:r>
              <a:rPr sz="1400" spc="-5" dirty="0">
                <a:latin typeface="Dotum"/>
                <a:cs typeface="Dotum"/>
              </a:rPr>
              <a:t>Y</a:t>
            </a:r>
            <a:endParaRPr sz="1400">
              <a:latin typeface="Dotum"/>
              <a:cs typeface="Dotum"/>
            </a:endParaRPr>
          </a:p>
        </p:txBody>
      </p:sp>
      <p:pic>
        <p:nvPicPr>
          <p:cNvPr id="19" name="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20" name="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grpSp>
        <p:nvGrpSpPr>
          <p:cNvPr id="22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3" name="object 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4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5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6" name="object 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27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29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30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1" name="object 1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2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4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pic>
        <p:nvPicPr>
          <p:cNvPr id="35" name="그림 34" descr="화면 캡처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13" y="1485900"/>
            <a:ext cx="2672926" cy="3124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6" name="그림 35" descr="화면 캡처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484" y="3467100"/>
            <a:ext cx="2857845" cy="20169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3564" y="1633347"/>
            <a:ext cx="3031870" cy="2292477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690372" y="1057147"/>
            <a:ext cx="1367028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5">
                <a:latin typeface="Dotum"/>
                <a:cs typeface="Dotum"/>
              </a:rPr>
              <a:t>CONTENS</a:t>
            </a:r>
            <a:r>
              <a:rPr sz="1400" spc="160">
                <a:latin typeface="Dotum"/>
                <a:cs typeface="Dotum"/>
              </a:rPr>
              <a:t> </a:t>
            </a:r>
            <a:r>
              <a:rPr lang="ko-KR" altLang="en-US" sz="1400" spc="160" dirty="0" smtClean="0">
                <a:latin typeface="Dotum"/>
                <a:cs typeface="Dotum"/>
              </a:rPr>
              <a:t>구성</a:t>
            </a:r>
            <a:endParaRPr sz="1400" dirty="0">
              <a:latin typeface="Gulim"/>
              <a:cs typeface="Gulim"/>
            </a:endParaRPr>
          </a:p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5011165" y="1649729"/>
            <a:ext cx="205105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100" dirty="0">
                <a:latin typeface="Malgun Gothic"/>
                <a:cs typeface="Malgun Gothic"/>
              </a:rPr>
              <a:t>&lt;p&gt;</a:t>
            </a:r>
            <a:r>
              <a:rPr sz="1200" b="1" spc="-114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태그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사용</a:t>
            </a:r>
            <a:endParaRPr sz="12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75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</a:pPr>
            <a:r>
              <a:rPr sz="1200" spc="-110" dirty="0">
                <a:latin typeface="Gulim"/>
                <a:cs typeface="Gulim"/>
              </a:rPr>
              <a:t>문단을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나누어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보기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쉽게 디자인</a:t>
            </a:r>
            <a:endParaRPr sz="1200">
              <a:latin typeface="Gulim"/>
              <a:cs typeface="Gulim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011165" y="2747264"/>
            <a:ext cx="35521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10" dirty="0">
                <a:latin typeface="Malgun Gothic"/>
                <a:cs typeface="Malgun Gothic"/>
              </a:rPr>
              <a:t>@</a:t>
            </a:r>
            <a:r>
              <a:rPr sz="1200" b="1" spc="-5" dirty="0">
                <a:latin typeface="Malgun Gothic"/>
                <a:cs typeface="Malgun Gothic"/>
              </a:rPr>
              <a:t>f</a:t>
            </a:r>
            <a:r>
              <a:rPr sz="1200" b="1" spc="-15" dirty="0">
                <a:latin typeface="Malgun Gothic"/>
                <a:cs typeface="Malgun Gothic"/>
              </a:rPr>
              <a:t>ont</a:t>
            </a:r>
            <a:r>
              <a:rPr sz="1200" b="1" spc="5" dirty="0">
                <a:latin typeface="Malgun Gothic"/>
                <a:cs typeface="Malgun Gothic"/>
              </a:rPr>
              <a:t>-</a:t>
            </a:r>
            <a:r>
              <a:rPr sz="1200" b="1" spc="10" dirty="0">
                <a:latin typeface="Malgun Gothic"/>
                <a:cs typeface="Malgun Gothic"/>
              </a:rPr>
              <a:t>face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사용</a:t>
            </a:r>
            <a:endParaRPr sz="120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75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  <a:spcBef>
                <a:spcPts val="5"/>
              </a:spcBef>
            </a:pPr>
            <a:r>
              <a:rPr sz="1200" spc="-85" dirty="0">
                <a:latin typeface="Dotum"/>
                <a:cs typeface="Dotum"/>
              </a:rPr>
              <a:t>PC</a:t>
            </a:r>
            <a:r>
              <a:rPr sz="1200" spc="-110" dirty="0">
                <a:latin typeface="Gulim"/>
                <a:cs typeface="Gulim"/>
              </a:rPr>
              <a:t>에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해당 폰트가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없을 경우를 대비해서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20" dirty="0">
                <a:latin typeface="Dotum"/>
                <a:cs typeface="Dotum"/>
              </a:rPr>
              <a:t>font</a:t>
            </a:r>
            <a:r>
              <a:rPr sz="1200" spc="-220" dirty="0">
                <a:latin typeface="Dotum"/>
                <a:cs typeface="Dotum"/>
              </a:rPr>
              <a:t>-</a:t>
            </a:r>
            <a:r>
              <a:rPr sz="1200" spc="-15" dirty="0">
                <a:latin typeface="Dotum"/>
                <a:cs typeface="Dotum"/>
              </a:rPr>
              <a:t>fa</a:t>
            </a:r>
            <a:r>
              <a:rPr sz="1200" spc="-50" dirty="0">
                <a:latin typeface="Dotum"/>
                <a:cs typeface="Dotum"/>
              </a:rPr>
              <a:t>ce</a:t>
            </a:r>
            <a:r>
              <a:rPr sz="1200" spc="-105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사용</a:t>
            </a:r>
            <a:endParaRPr sz="1200">
              <a:latin typeface="Gulim"/>
              <a:cs typeface="Gulim"/>
            </a:endParaRPr>
          </a:p>
        </p:txBody>
      </p:sp>
      <p:pic>
        <p:nvPicPr>
          <p:cNvPr id="22" name="object 2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83564" y="4009606"/>
            <a:ext cx="3031870" cy="1440180"/>
          </a:xfrm>
          <a:prstGeom prst="rect">
            <a:avLst/>
          </a:prstGeom>
        </p:spPr>
      </p:pic>
      <p:grpSp>
        <p:nvGrpSpPr>
          <p:cNvPr id="23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4" name="object 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5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6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7" name="object 7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28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30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31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2" name="object 1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3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5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693166" y="98552"/>
            <a:ext cx="1135634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542282" y="0"/>
            <a:ext cx="2357755" cy="733425"/>
            <a:chOff x="4542282" y="0"/>
            <a:chExt cx="2357755" cy="733425"/>
          </a:xfrm>
        </p:grpSpPr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42282" y="0"/>
              <a:ext cx="2357627" cy="733044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4560062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5366258" y="98552"/>
            <a:ext cx="882142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Web</a:t>
            </a:r>
            <a:r>
              <a:rPr sz="1050" b="0" spc="-7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586218" y="98552"/>
            <a:ext cx="813435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5" dirty="0">
                <a:latin typeface="Malgun Gothic Semilight"/>
                <a:cs typeface="Malgun Gothic Semilight"/>
              </a:rPr>
              <a:t>M</a:t>
            </a:r>
            <a:r>
              <a:rPr sz="1050" b="0" spc="-20" dirty="0">
                <a:latin typeface="Malgun Gothic Semilight"/>
                <a:cs typeface="Malgun Gothic Semilight"/>
              </a:rPr>
              <a:t>o</a:t>
            </a:r>
            <a:r>
              <a:rPr sz="1050" b="0" spc="-10" dirty="0">
                <a:latin typeface="Malgun Gothic Semilight"/>
                <a:cs typeface="Malgun Gothic Semilight"/>
              </a:rPr>
              <a:t>b</a:t>
            </a:r>
            <a:r>
              <a:rPr sz="1050" b="0" spc="25" dirty="0">
                <a:latin typeface="Malgun Gothic Semilight"/>
                <a:cs typeface="Malgun Gothic Semilight"/>
              </a:rPr>
              <a:t>ile</a:t>
            </a:r>
            <a:r>
              <a:rPr sz="1050" b="0" spc="-9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21" name="object 21"/>
          <p:cNvSpPr txBox="1"/>
          <p:nvPr/>
        </p:nvSpPr>
        <p:spPr>
          <a:xfrm>
            <a:off x="690372" y="1057147"/>
            <a:ext cx="2465705" cy="39978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4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1.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135" dirty="0">
                <a:latin typeface="Gulim"/>
                <a:cs typeface="Gulim"/>
              </a:rPr>
              <a:t>모바</a:t>
            </a:r>
            <a:r>
              <a:rPr sz="1400" spc="-130" dirty="0">
                <a:latin typeface="Gulim"/>
                <a:cs typeface="Gulim"/>
              </a:rPr>
              <a:t>일</a:t>
            </a:r>
            <a:r>
              <a:rPr sz="1400" spc="-114" dirty="0">
                <a:latin typeface="Gulim"/>
                <a:cs typeface="Gulim"/>
              </a:rPr>
              <a:t> </a:t>
            </a:r>
            <a:r>
              <a:rPr sz="1400" spc="-135" dirty="0">
                <a:latin typeface="Gulim"/>
                <a:cs typeface="Gulim"/>
              </a:rPr>
              <a:t>페이지</a:t>
            </a:r>
            <a:endParaRPr sz="14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500" dirty="0">
              <a:latin typeface="Gulim"/>
              <a:cs typeface="Gulim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250" dirty="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buFont typeface="Arial"/>
              <a:buChar char="•"/>
              <a:tabLst>
                <a:tab pos="104139" algn="l"/>
              </a:tabLst>
            </a:pPr>
            <a:r>
              <a:rPr sz="1200" b="1" spc="25" dirty="0">
                <a:latin typeface="Malgun Gothic"/>
                <a:cs typeface="Malgun Gothic"/>
              </a:rPr>
              <a:t>%,</a:t>
            </a:r>
            <a:r>
              <a:rPr sz="1200" b="1" spc="-120" dirty="0">
                <a:latin typeface="Malgun Gothic"/>
                <a:cs typeface="Malgun Gothic"/>
              </a:rPr>
              <a:t> </a:t>
            </a:r>
            <a:r>
              <a:rPr sz="1200" b="1" spc="-15" dirty="0">
                <a:latin typeface="Malgun Gothic"/>
                <a:cs typeface="Malgun Gothic"/>
              </a:rPr>
              <a:t>em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단위</a:t>
            </a:r>
            <a:r>
              <a:rPr sz="1200" b="1" spc="-130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사용</a:t>
            </a:r>
            <a:endParaRPr sz="1200" dirty="0">
              <a:latin typeface="Malgun Gothic"/>
              <a:cs typeface="Malgun Gothic"/>
            </a:endParaRPr>
          </a:p>
          <a:p>
            <a:pPr>
              <a:lnSpc>
                <a:spcPct val="100000"/>
              </a:lnSpc>
              <a:spcBef>
                <a:spcPts val="60"/>
              </a:spcBef>
              <a:buFont typeface="Arial"/>
              <a:buChar char="•"/>
            </a:pPr>
            <a:endParaRPr sz="1950" dirty="0">
              <a:latin typeface="Malgun Gothic"/>
              <a:cs typeface="Malgun Gothic"/>
            </a:endParaRPr>
          </a:p>
          <a:p>
            <a:pPr marL="104139" indent="-9144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110" dirty="0">
                <a:latin typeface="Malgun Gothic"/>
                <a:cs typeface="Malgun Gothic"/>
              </a:rPr>
              <a:t>햄버거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메뉴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버튼</a:t>
            </a:r>
            <a:endParaRPr sz="1200" dirty="0">
              <a:latin typeface="Malgun Gothic"/>
              <a:cs typeface="Malgun Gothic"/>
            </a:endParaRPr>
          </a:p>
          <a:p>
            <a:pPr marL="87630" marR="452120" indent="635">
              <a:lnSpc>
                <a:spcPts val="2160"/>
              </a:lnSpc>
              <a:spcBef>
                <a:spcPts val="190"/>
              </a:spcBef>
            </a:pPr>
            <a:r>
              <a:rPr sz="1200" spc="-110" dirty="0">
                <a:latin typeface="Gulim"/>
                <a:cs typeface="Gulim"/>
              </a:rPr>
              <a:t>메뉴는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20" dirty="0">
                <a:latin typeface="Dotum"/>
                <a:cs typeface="Dotum"/>
              </a:rPr>
              <a:t>disp</a:t>
            </a:r>
            <a:r>
              <a:rPr sz="1200" spc="-35" dirty="0">
                <a:latin typeface="Dotum"/>
                <a:cs typeface="Dotum"/>
              </a:rPr>
              <a:t>la</a:t>
            </a:r>
            <a:r>
              <a:rPr sz="1200" spc="25" dirty="0">
                <a:latin typeface="Dotum"/>
                <a:cs typeface="Dotum"/>
              </a:rPr>
              <a:t>y</a:t>
            </a:r>
            <a:r>
              <a:rPr sz="1200" spc="-110" dirty="0">
                <a:latin typeface="Dotum"/>
                <a:cs typeface="Dotum"/>
              </a:rPr>
              <a:t> </a:t>
            </a:r>
            <a:r>
              <a:rPr sz="1200" spc="-45" dirty="0">
                <a:latin typeface="Dotum"/>
                <a:cs typeface="Dotum"/>
              </a:rPr>
              <a:t>:</a:t>
            </a:r>
            <a:r>
              <a:rPr sz="1200" spc="-110" dirty="0">
                <a:latin typeface="Dotum"/>
                <a:cs typeface="Dotum"/>
              </a:rPr>
              <a:t> </a:t>
            </a:r>
            <a:r>
              <a:rPr sz="1200" spc="-10" dirty="0">
                <a:latin typeface="Dotum"/>
                <a:cs typeface="Dotum"/>
              </a:rPr>
              <a:t>none</a:t>
            </a:r>
            <a:r>
              <a:rPr sz="1200" spc="-75" dirty="0">
                <a:latin typeface="Gulim"/>
                <a:cs typeface="Gulim"/>
              </a:rPr>
              <a:t>에서  </a:t>
            </a:r>
            <a:r>
              <a:rPr sz="1200" spc="5" dirty="0">
                <a:latin typeface="Dotum"/>
                <a:cs typeface="Dotum"/>
              </a:rPr>
              <a:t>jqu</a:t>
            </a:r>
            <a:r>
              <a:rPr sz="1200" spc="30" dirty="0">
                <a:latin typeface="Dotum"/>
                <a:cs typeface="Dotum"/>
              </a:rPr>
              <a:t>ery</a:t>
            </a:r>
            <a:r>
              <a:rPr sz="1200" spc="-110" dirty="0">
                <a:latin typeface="Gulim"/>
                <a:cs typeface="Gulim"/>
              </a:rPr>
              <a:t>를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이용해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45" dirty="0" err="1">
                <a:latin typeface="Dotum"/>
                <a:cs typeface="Dotum"/>
              </a:rPr>
              <a:t>css</a:t>
            </a:r>
            <a:r>
              <a:rPr sz="1200" spc="-95" dirty="0">
                <a:latin typeface="Dotum"/>
                <a:cs typeface="Dotum"/>
              </a:rPr>
              <a:t> </a:t>
            </a:r>
            <a:r>
              <a:rPr sz="1200" spc="-110" dirty="0" smtClean="0">
                <a:latin typeface="Gulim"/>
                <a:cs typeface="Gulim"/>
              </a:rPr>
              <a:t>설</a:t>
            </a:r>
            <a:r>
              <a:rPr lang="ko-KR" altLang="en-US" sz="1200" spc="-110" dirty="0" err="1" smtClean="0">
                <a:latin typeface="Gulim"/>
                <a:cs typeface="Gulim"/>
              </a:rPr>
              <a:t>정변경</a:t>
            </a:r>
            <a:endParaRPr sz="1200" dirty="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 dirty="0">
              <a:latin typeface="Gulim"/>
              <a:cs typeface="Guli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350" dirty="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buFont typeface="Arial"/>
              <a:buChar char="•"/>
              <a:tabLst>
                <a:tab pos="104139" algn="l"/>
              </a:tabLst>
            </a:pPr>
            <a:r>
              <a:rPr sz="1200" b="1" spc="-110" dirty="0">
                <a:latin typeface="Malgun Gothic"/>
                <a:cs typeface="Malgun Gothic"/>
              </a:rPr>
              <a:t>페이지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위치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이동</a:t>
            </a:r>
            <a:endParaRPr sz="1200" dirty="0">
              <a:latin typeface="Malgun Gothic"/>
              <a:cs typeface="Malgun Gothic"/>
            </a:endParaRPr>
          </a:p>
          <a:p>
            <a:pPr marL="87630" marR="21590" indent="635">
              <a:lnSpc>
                <a:spcPct val="150000"/>
              </a:lnSpc>
            </a:pPr>
            <a:r>
              <a:rPr sz="1200" spc="5" dirty="0">
                <a:latin typeface="Dotum"/>
                <a:cs typeface="Dotum"/>
              </a:rPr>
              <a:t>jqu</a:t>
            </a:r>
            <a:r>
              <a:rPr sz="1200" spc="30" dirty="0">
                <a:latin typeface="Dotum"/>
                <a:cs typeface="Dotum"/>
              </a:rPr>
              <a:t>ery</a:t>
            </a:r>
            <a:r>
              <a:rPr sz="1200" spc="-110" dirty="0">
                <a:latin typeface="Gulim"/>
                <a:cs typeface="Gulim"/>
              </a:rPr>
              <a:t>에서</a:t>
            </a:r>
            <a:r>
              <a:rPr sz="1200" spc="-130" dirty="0">
                <a:latin typeface="Gulim"/>
                <a:cs typeface="Gulim"/>
              </a:rPr>
              <a:t> </a:t>
            </a:r>
            <a:r>
              <a:rPr sz="1200" spc="10" dirty="0">
                <a:latin typeface="Dotum"/>
                <a:cs typeface="Dotum"/>
              </a:rPr>
              <a:t>off</a:t>
            </a:r>
            <a:r>
              <a:rPr sz="1200" spc="15" dirty="0">
                <a:latin typeface="Dotum"/>
                <a:cs typeface="Dotum"/>
              </a:rPr>
              <a:t>set</a:t>
            </a:r>
            <a:r>
              <a:rPr sz="1200" spc="-110" dirty="0">
                <a:latin typeface="Gulim"/>
                <a:cs typeface="Gulim"/>
              </a:rPr>
              <a:t>으로 이동할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90" dirty="0">
                <a:latin typeface="Gulim"/>
                <a:cs typeface="Gulim"/>
              </a:rPr>
              <a:t>페이지  </a:t>
            </a:r>
            <a:r>
              <a:rPr sz="1200" spc="-90" dirty="0" err="1">
                <a:latin typeface="Gulim"/>
                <a:cs typeface="Gulim"/>
              </a:rPr>
              <a:t>위치를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 smtClean="0">
                <a:latin typeface="Gulim"/>
                <a:cs typeface="Gulim"/>
              </a:rPr>
              <a:t>설</a:t>
            </a:r>
            <a:r>
              <a:rPr lang="ko-KR" altLang="en-US" sz="1200" spc="-110" dirty="0" smtClean="0">
                <a:latin typeface="Gulim"/>
                <a:cs typeface="Gulim"/>
              </a:rPr>
              <a:t>정</a:t>
            </a:r>
            <a:endParaRPr sz="1200" dirty="0">
              <a:latin typeface="Gulim"/>
              <a:cs typeface="Gulim"/>
            </a:endParaRPr>
          </a:p>
          <a:p>
            <a:pPr marL="87630" marR="5080">
              <a:lnSpc>
                <a:spcPct val="156300"/>
              </a:lnSpc>
              <a:spcBef>
                <a:spcPts val="450"/>
              </a:spcBef>
            </a:pPr>
            <a:r>
              <a:rPr sz="1200" spc="-110" dirty="0">
                <a:latin typeface="Gulim"/>
                <a:cs typeface="Gulim"/>
              </a:rPr>
              <a:t>메뉴를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선택하면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해당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위치로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90" dirty="0">
                <a:latin typeface="Gulim"/>
                <a:cs typeface="Gulim"/>
              </a:rPr>
              <a:t>스크롤링  되는</a:t>
            </a:r>
            <a:r>
              <a:rPr sz="1200" spc="-110" dirty="0">
                <a:latin typeface="Gulim"/>
                <a:cs typeface="Gulim"/>
              </a:rPr>
              <a:t> 효과를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주어 사용자가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90" dirty="0">
                <a:latin typeface="Gulim"/>
                <a:cs typeface="Gulim"/>
              </a:rPr>
              <a:t>편하게  이용할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수 </a:t>
            </a:r>
            <a:r>
              <a:rPr sz="1200" spc="-110" dirty="0" err="1">
                <a:latin typeface="Gulim"/>
                <a:cs typeface="Gulim"/>
              </a:rPr>
              <a:t>있도록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 smtClean="0">
                <a:latin typeface="Gulim"/>
                <a:cs typeface="Gulim"/>
              </a:rPr>
              <a:t>구</a:t>
            </a:r>
            <a:r>
              <a:rPr lang="ko-KR" altLang="en-US" sz="1200" spc="-110" dirty="0" smtClean="0">
                <a:latin typeface="Gulim"/>
                <a:cs typeface="Gulim"/>
              </a:rPr>
              <a:t>현</a:t>
            </a:r>
            <a:endParaRPr sz="1200" dirty="0">
              <a:latin typeface="Gulim"/>
              <a:cs typeface="Gulim"/>
            </a:endParaRPr>
          </a:p>
        </p:txBody>
      </p:sp>
      <p:pic>
        <p:nvPicPr>
          <p:cNvPr id="23" name="object 23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063493" y="1048926"/>
            <a:ext cx="1438910" cy="2160270"/>
          </a:xfrm>
          <a:prstGeom prst="rect">
            <a:avLst/>
          </a:prstGeom>
        </p:spPr>
      </p:pic>
      <p:pic>
        <p:nvPicPr>
          <p:cNvPr id="24" name="그림 23" descr="화면 캡처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595" y="958931"/>
            <a:ext cx="1919053" cy="3911602"/>
          </a:xfrm>
          <a:prstGeom prst="rect">
            <a:avLst/>
          </a:prstGeom>
        </p:spPr>
      </p:pic>
      <p:pic>
        <p:nvPicPr>
          <p:cNvPr id="25" name="그림 24" descr="화면 캡처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477" y="946069"/>
            <a:ext cx="1905000" cy="39244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0"/>
            <a:ext cx="9144000" cy="5715000"/>
          </a:xfrm>
          <a:custGeom>
            <a:avLst/>
            <a:gdLst/>
            <a:ahLst/>
            <a:cxnLst/>
            <a:rect l="l" t="t" r="r" b="b"/>
            <a:pathLst>
              <a:path w="9144000" h="5715000">
                <a:moveTo>
                  <a:pt x="9144000" y="0"/>
                </a:moveTo>
                <a:lnTo>
                  <a:pt x="0" y="0"/>
                </a:lnTo>
                <a:lnTo>
                  <a:pt x="0" y="5715000"/>
                </a:lnTo>
                <a:lnTo>
                  <a:pt x="9144000" y="5715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F1F1F1">
              <a:alpha val="5803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95541" y="373278"/>
            <a:ext cx="8353425" cy="4968875"/>
          </a:xfrm>
          <a:custGeom>
            <a:avLst/>
            <a:gdLst/>
            <a:ahLst/>
            <a:cxnLst/>
            <a:rect l="l" t="t" r="r" b="b"/>
            <a:pathLst>
              <a:path w="8353425" h="4968875">
                <a:moveTo>
                  <a:pt x="8352917" y="0"/>
                </a:moveTo>
                <a:lnTo>
                  <a:pt x="0" y="0"/>
                </a:lnTo>
                <a:lnTo>
                  <a:pt x="0" y="4968494"/>
                </a:lnTo>
                <a:lnTo>
                  <a:pt x="8352917" y="4968494"/>
                </a:lnTo>
                <a:lnTo>
                  <a:pt x="8352917" y="0"/>
                </a:lnTo>
                <a:close/>
              </a:path>
            </a:pathLst>
          </a:custGeom>
          <a:solidFill>
            <a:srgbClr val="FFFFFF">
              <a:alpha val="949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299202" y="1418590"/>
            <a:ext cx="863600" cy="12922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140" dirty="0">
                <a:latin typeface="Malgun Gothic"/>
                <a:cs typeface="Malgun Gothic"/>
              </a:rPr>
              <a:t>기</a:t>
            </a:r>
            <a:r>
              <a:rPr sz="1600" b="1" spc="-145" dirty="0">
                <a:latin typeface="Malgun Gothic"/>
                <a:cs typeface="Malgun Gothic"/>
              </a:rPr>
              <a:t>획</a:t>
            </a:r>
            <a:r>
              <a:rPr sz="1600" b="1" spc="-170" dirty="0">
                <a:latin typeface="Malgun Gothic"/>
                <a:cs typeface="Malgun Gothic"/>
              </a:rPr>
              <a:t> </a:t>
            </a:r>
            <a:r>
              <a:rPr sz="1600" b="1" spc="-140" dirty="0">
                <a:latin typeface="Malgun Gothic"/>
                <a:cs typeface="Malgun Gothic"/>
              </a:rPr>
              <a:t>의도</a:t>
            </a:r>
            <a:endParaRPr sz="160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1100" spc="15" dirty="0">
                <a:latin typeface="Dotum"/>
                <a:cs typeface="Dotum"/>
              </a:rPr>
              <a:t>2</a:t>
            </a:r>
            <a:r>
              <a:rPr sz="1100" spc="-204" dirty="0">
                <a:latin typeface="Dotum"/>
                <a:cs typeface="Dotum"/>
              </a:rPr>
              <a:t>-</a:t>
            </a:r>
            <a:r>
              <a:rPr sz="1100" spc="-65" dirty="0">
                <a:latin typeface="Dotum"/>
                <a:cs typeface="Dotum"/>
              </a:rPr>
              <a:t>1.</a:t>
            </a:r>
            <a:r>
              <a:rPr sz="1100" spc="-85" dirty="0">
                <a:latin typeface="Dotum"/>
                <a:cs typeface="Dotum"/>
              </a:rPr>
              <a:t> </a:t>
            </a:r>
            <a:r>
              <a:rPr sz="1100" spc="-105" dirty="0">
                <a:latin typeface="Gulim"/>
                <a:cs typeface="Gulim"/>
              </a:rPr>
              <a:t>제작</a:t>
            </a:r>
            <a:r>
              <a:rPr sz="1100" spc="-95" dirty="0">
                <a:latin typeface="Gulim"/>
                <a:cs typeface="Gulim"/>
              </a:rPr>
              <a:t> </a:t>
            </a:r>
            <a:r>
              <a:rPr sz="1100" spc="-105" dirty="0">
                <a:latin typeface="Gulim"/>
                <a:cs typeface="Gulim"/>
              </a:rPr>
              <a:t>의도</a:t>
            </a:r>
            <a:endParaRPr sz="1100">
              <a:latin typeface="Gulim"/>
              <a:cs typeface="Gulim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1100" spc="15" dirty="0">
                <a:latin typeface="Dotum"/>
                <a:cs typeface="Dotum"/>
              </a:rPr>
              <a:t>2</a:t>
            </a:r>
            <a:r>
              <a:rPr sz="1100" spc="-204" dirty="0">
                <a:latin typeface="Dotum"/>
                <a:cs typeface="Dotum"/>
              </a:rPr>
              <a:t>-</a:t>
            </a:r>
            <a:r>
              <a:rPr sz="1100" spc="-65" dirty="0">
                <a:latin typeface="Dotum"/>
                <a:cs typeface="Dotum"/>
              </a:rPr>
              <a:t>2.</a:t>
            </a:r>
            <a:r>
              <a:rPr sz="1100" spc="-85" dirty="0">
                <a:latin typeface="Dotum"/>
                <a:cs typeface="Dotum"/>
              </a:rPr>
              <a:t> </a:t>
            </a:r>
            <a:r>
              <a:rPr sz="1100" spc="-105" dirty="0">
                <a:latin typeface="Gulim"/>
                <a:cs typeface="Gulim"/>
              </a:rPr>
              <a:t>제작</a:t>
            </a:r>
            <a:r>
              <a:rPr sz="1100" spc="-95" dirty="0">
                <a:latin typeface="Gulim"/>
                <a:cs typeface="Gulim"/>
              </a:rPr>
              <a:t> </a:t>
            </a:r>
            <a:r>
              <a:rPr sz="1100" spc="-105" dirty="0">
                <a:latin typeface="Gulim"/>
                <a:cs typeface="Gulim"/>
              </a:rPr>
              <a:t>기법</a:t>
            </a:r>
            <a:endParaRPr sz="1100">
              <a:latin typeface="Gulim"/>
              <a:cs typeface="Gulim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1100" spc="15" dirty="0">
                <a:latin typeface="Dotum"/>
                <a:cs typeface="Dotum"/>
              </a:rPr>
              <a:t>2</a:t>
            </a:r>
            <a:r>
              <a:rPr sz="1100" spc="-204" dirty="0">
                <a:latin typeface="Dotum"/>
                <a:cs typeface="Dotum"/>
              </a:rPr>
              <a:t>-</a:t>
            </a:r>
            <a:r>
              <a:rPr sz="1100" spc="-65" dirty="0">
                <a:latin typeface="Dotum"/>
                <a:cs typeface="Dotum"/>
              </a:rPr>
              <a:t>3.</a:t>
            </a:r>
            <a:r>
              <a:rPr sz="1100" spc="-85" dirty="0">
                <a:latin typeface="Dotum"/>
                <a:cs typeface="Dotum"/>
              </a:rPr>
              <a:t> </a:t>
            </a:r>
            <a:r>
              <a:rPr sz="1100" spc="-20" dirty="0">
                <a:latin typeface="Dotum"/>
                <a:cs typeface="Dotum"/>
              </a:rPr>
              <a:t>Color</a:t>
            </a:r>
            <a:endParaRPr sz="1100">
              <a:latin typeface="Dotum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1100" spc="15" dirty="0">
                <a:latin typeface="Dotum"/>
                <a:cs typeface="Dotum"/>
              </a:rPr>
              <a:t>2</a:t>
            </a:r>
            <a:r>
              <a:rPr sz="1100" spc="-204" dirty="0">
                <a:latin typeface="Dotum"/>
                <a:cs typeface="Dotum"/>
              </a:rPr>
              <a:t>-</a:t>
            </a:r>
            <a:r>
              <a:rPr sz="1100" spc="-65" dirty="0">
                <a:latin typeface="Dotum"/>
                <a:cs typeface="Dotum"/>
              </a:rPr>
              <a:t>4.</a:t>
            </a:r>
            <a:r>
              <a:rPr sz="1100" spc="-85" dirty="0">
                <a:latin typeface="Dotum"/>
                <a:cs typeface="Dotum"/>
              </a:rPr>
              <a:t> </a:t>
            </a:r>
            <a:r>
              <a:rPr sz="1100" spc="-25" dirty="0">
                <a:latin typeface="Dotum"/>
                <a:cs typeface="Dotum"/>
              </a:rPr>
              <a:t>Fon</a:t>
            </a:r>
            <a:r>
              <a:rPr sz="1100" spc="80" dirty="0">
                <a:latin typeface="Dotum"/>
                <a:cs typeface="Dotum"/>
              </a:rPr>
              <a:t>t</a:t>
            </a:r>
            <a:endParaRPr sz="1100">
              <a:latin typeface="Dotum"/>
              <a:cs typeface="Dotum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99202" y="3041903"/>
            <a:ext cx="1051560" cy="7893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130" dirty="0">
                <a:latin typeface="Malgun Gothic"/>
                <a:cs typeface="Malgun Gothic"/>
              </a:rPr>
              <a:t>W</a:t>
            </a:r>
            <a:r>
              <a:rPr sz="1600" b="1" spc="-5" dirty="0">
                <a:latin typeface="Malgun Gothic"/>
                <a:cs typeface="Malgun Gothic"/>
              </a:rPr>
              <a:t>e</a:t>
            </a:r>
            <a:r>
              <a:rPr sz="1600" b="1" spc="-75" dirty="0">
                <a:latin typeface="Malgun Gothic"/>
                <a:cs typeface="Malgun Gothic"/>
              </a:rPr>
              <a:t>b</a:t>
            </a:r>
            <a:r>
              <a:rPr sz="1600" b="1" spc="-185" dirty="0">
                <a:latin typeface="Malgun Gothic"/>
                <a:cs typeface="Malgun Gothic"/>
              </a:rPr>
              <a:t> </a:t>
            </a:r>
            <a:r>
              <a:rPr sz="1600" b="1" spc="-140" dirty="0">
                <a:latin typeface="Malgun Gothic"/>
                <a:cs typeface="Malgun Gothic"/>
              </a:rPr>
              <a:t>사이트</a:t>
            </a:r>
            <a:endParaRPr sz="160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1100" spc="15" dirty="0">
                <a:latin typeface="Dotum"/>
                <a:cs typeface="Dotum"/>
              </a:rPr>
              <a:t>3</a:t>
            </a:r>
            <a:r>
              <a:rPr sz="1100" spc="-204" dirty="0">
                <a:latin typeface="Dotum"/>
                <a:cs typeface="Dotum"/>
              </a:rPr>
              <a:t>-</a:t>
            </a:r>
            <a:r>
              <a:rPr sz="1100" spc="15" dirty="0">
                <a:latin typeface="Dotum"/>
                <a:cs typeface="Dotum"/>
              </a:rPr>
              <a:t>1</a:t>
            </a:r>
            <a:r>
              <a:rPr sz="1100" spc="-145" dirty="0">
                <a:latin typeface="Dotum"/>
                <a:cs typeface="Dotum"/>
              </a:rPr>
              <a:t>.</a:t>
            </a:r>
            <a:r>
              <a:rPr sz="1100" spc="-85" dirty="0">
                <a:latin typeface="Dotum"/>
                <a:cs typeface="Dotum"/>
              </a:rPr>
              <a:t> </a:t>
            </a:r>
            <a:r>
              <a:rPr sz="1100" spc="-105" dirty="0">
                <a:latin typeface="Gulim"/>
                <a:cs typeface="Gulim"/>
              </a:rPr>
              <a:t>메인</a:t>
            </a:r>
            <a:r>
              <a:rPr sz="1100" spc="-95" dirty="0">
                <a:latin typeface="Gulim"/>
                <a:cs typeface="Gulim"/>
              </a:rPr>
              <a:t> </a:t>
            </a:r>
            <a:r>
              <a:rPr sz="1100" spc="-105" dirty="0">
                <a:latin typeface="Gulim"/>
                <a:cs typeface="Gulim"/>
              </a:rPr>
              <a:t>페이지</a:t>
            </a:r>
            <a:endParaRPr sz="1100">
              <a:latin typeface="Gulim"/>
              <a:cs typeface="Gulim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1100" spc="15" dirty="0">
                <a:latin typeface="Dotum"/>
                <a:cs typeface="Dotum"/>
              </a:rPr>
              <a:t>3</a:t>
            </a:r>
            <a:r>
              <a:rPr sz="1100" spc="-204" dirty="0">
                <a:latin typeface="Dotum"/>
                <a:cs typeface="Dotum"/>
              </a:rPr>
              <a:t>-</a:t>
            </a:r>
            <a:r>
              <a:rPr sz="1100" spc="15" dirty="0">
                <a:latin typeface="Dotum"/>
                <a:cs typeface="Dotum"/>
              </a:rPr>
              <a:t>2</a:t>
            </a:r>
            <a:r>
              <a:rPr sz="1100" spc="-145" dirty="0">
                <a:latin typeface="Dotum"/>
                <a:cs typeface="Dotum"/>
              </a:rPr>
              <a:t>.</a:t>
            </a:r>
            <a:r>
              <a:rPr sz="1100" spc="-85" dirty="0">
                <a:latin typeface="Dotum"/>
                <a:cs typeface="Dotum"/>
              </a:rPr>
              <a:t> </a:t>
            </a:r>
            <a:r>
              <a:rPr sz="1100" spc="-100" dirty="0">
                <a:latin typeface="Gulim"/>
                <a:cs typeface="Gulim"/>
              </a:rPr>
              <a:t>서브 페이지</a:t>
            </a:r>
            <a:endParaRPr sz="1100">
              <a:latin typeface="Gulim"/>
              <a:cs typeface="Gulim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299202" y="4162297"/>
            <a:ext cx="1240155" cy="5372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225" dirty="0">
                <a:latin typeface="Malgun Gothic"/>
                <a:cs typeface="Malgun Gothic"/>
              </a:rPr>
              <a:t>M</a:t>
            </a:r>
            <a:r>
              <a:rPr sz="1600" b="1" spc="-80" dirty="0">
                <a:latin typeface="Malgun Gothic"/>
                <a:cs typeface="Malgun Gothic"/>
              </a:rPr>
              <a:t>o</a:t>
            </a:r>
            <a:r>
              <a:rPr sz="1600" b="1" spc="-70" dirty="0">
                <a:latin typeface="Malgun Gothic"/>
                <a:cs typeface="Malgun Gothic"/>
              </a:rPr>
              <a:t>b</a:t>
            </a:r>
            <a:r>
              <a:rPr sz="1600" b="1" spc="-50" dirty="0">
                <a:latin typeface="Malgun Gothic"/>
                <a:cs typeface="Malgun Gothic"/>
              </a:rPr>
              <a:t>ile</a:t>
            </a:r>
            <a:r>
              <a:rPr sz="1600" b="1" spc="-180" dirty="0">
                <a:latin typeface="Malgun Gothic"/>
                <a:cs typeface="Malgun Gothic"/>
              </a:rPr>
              <a:t> </a:t>
            </a:r>
            <a:r>
              <a:rPr sz="1600" b="1" spc="-140" dirty="0">
                <a:latin typeface="Malgun Gothic"/>
                <a:cs typeface="Malgun Gothic"/>
              </a:rPr>
              <a:t>사이트</a:t>
            </a:r>
            <a:endParaRPr sz="160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1100" spc="15" dirty="0">
                <a:latin typeface="Dotum"/>
                <a:cs typeface="Dotum"/>
              </a:rPr>
              <a:t>4</a:t>
            </a:r>
            <a:r>
              <a:rPr sz="1100" spc="-204" dirty="0">
                <a:latin typeface="Dotum"/>
                <a:cs typeface="Dotum"/>
              </a:rPr>
              <a:t>-</a:t>
            </a:r>
            <a:r>
              <a:rPr sz="1100" spc="-65" dirty="0">
                <a:latin typeface="Dotum"/>
                <a:cs typeface="Dotum"/>
              </a:rPr>
              <a:t>1.</a:t>
            </a:r>
            <a:r>
              <a:rPr sz="1100" spc="-85" dirty="0">
                <a:latin typeface="Dotum"/>
                <a:cs typeface="Dotum"/>
              </a:rPr>
              <a:t> </a:t>
            </a:r>
            <a:r>
              <a:rPr sz="1100" spc="-105" dirty="0">
                <a:latin typeface="Gulim"/>
                <a:cs typeface="Gulim"/>
              </a:rPr>
              <a:t>메인</a:t>
            </a:r>
            <a:r>
              <a:rPr sz="1100" spc="-95" dirty="0">
                <a:latin typeface="Gulim"/>
                <a:cs typeface="Gulim"/>
              </a:rPr>
              <a:t> </a:t>
            </a:r>
            <a:r>
              <a:rPr sz="1100" spc="-105" dirty="0">
                <a:latin typeface="Gulim"/>
                <a:cs typeface="Gulim"/>
              </a:rPr>
              <a:t>페이지</a:t>
            </a:r>
            <a:endParaRPr sz="1100">
              <a:latin typeface="Gulim"/>
              <a:cs typeface="Gulim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650994" y="801369"/>
            <a:ext cx="207518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60400" algn="l"/>
              </a:tabLst>
            </a:pPr>
            <a:r>
              <a:rPr sz="1600" b="1" spc="45" dirty="0">
                <a:latin typeface="Malgun Gothic"/>
                <a:cs typeface="Malgun Gothic"/>
              </a:rPr>
              <a:t>01	</a:t>
            </a:r>
            <a:r>
              <a:rPr sz="1600" b="1" spc="-140" dirty="0">
                <a:latin typeface="Malgun Gothic"/>
                <a:cs typeface="Malgun Gothic"/>
              </a:rPr>
              <a:t>기</a:t>
            </a:r>
            <a:r>
              <a:rPr sz="1600" b="1" spc="-145" dirty="0">
                <a:latin typeface="Malgun Gothic"/>
                <a:cs typeface="Malgun Gothic"/>
              </a:rPr>
              <a:t>존</a:t>
            </a:r>
            <a:r>
              <a:rPr sz="1600" b="1" spc="-170" dirty="0">
                <a:latin typeface="Malgun Gothic"/>
                <a:cs typeface="Malgun Gothic"/>
              </a:rPr>
              <a:t> </a:t>
            </a:r>
            <a:r>
              <a:rPr sz="1600" b="1" spc="-140" dirty="0">
                <a:latin typeface="Malgun Gothic"/>
                <a:cs typeface="Malgun Gothic"/>
              </a:rPr>
              <a:t>사이</a:t>
            </a:r>
            <a:r>
              <a:rPr sz="1600" b="1" spc="-145" dirty="0">
                <a:latin typeface="Malgun Gothic"/>
                <a:cs typeface="Malgun Gothic"/>
              </a:rPr>
              <a:t>트</a:t>
            </a:r>
            <a:r>
              <a:rPr sz="1600" b="1" spc="-165" dirty="0">
                <a:latin typeface="Malgun Gothic"/>
                <a:cs typeface="Malgun Gothic"/>
              </a:rPr>
              <a:t> </a:t>
            </a:r>
            <a:r>
              <a:rPr sz="1600" b="1" spc="-140" dirty="0">
                <a:latin typeface="Malgun Gothic"/>
                <a:cs typeface="Malgun Gothic"/>
              </a:rPr>
              <a:t>분석</a:t>
            </a:r>
            <a:endParaRPr sz="1600">
              <a:latin typeface="Malgun Gothic"/>
              <a:cs typeface="Malgun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650994" y="1441449"/>
            <a:ext cx="27432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45" dirty="0">
                <a:latin typeface="Malgun Gothic"/>
                <a:cs typeface="Malgun Gothic"/>
              </a:rPr>
              <a:t>02</a:t>
            </a:r>
            <a:endParaRPr sz="1600">
              <a:latin typeface="Malgun Gothic"/>
              <a:cs typeface="Malgun Gothic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50994" y="3064763"/>
            <a:ext cx="27432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45" dirty="0">
                <a:latin typeface="Malgun Gothic"/>
                <a:cs typeface="Malgun Gothic"/>
              </a:rPr>
              <a:t>03</a:t>
            </a:r>
            <a:endParaRPr sz="1600">
              <a:latin typeface="Malgun Gothic"/>
              <a:cs typeface="Malgun Gothic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650994" y="4185158"/>
            <a:ext cx="27432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45" dirty="0">
                <a:latin typeface="Malgun Gothic"/>
                <a:cs typeface="Malgun Gothic"/>
              </a:rPr>
              <a:t>04</a:t>
            </a:r>
            <a:endParaRPr sz="1600">
              <a:latin typeface="Malgun Gothic"/>
              <a:cs typeface="Malgun Gothic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762254" y="649985"/>
            <a:ext cx="13455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000000"/>
                </a:solidFill>
              </a:rPr>
              <a:t>Contents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81933" y="1849373"/>
            <a:ext cx="1632839" cy="2520315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690372" y="1057147"/>
            <a:ext cx="141224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4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1.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135" dirty="0">
                <a:latin typeface="Gulim"/>
                <a:cs typeface="Gulim"/>
              </a:rPr>
              <a:t>모바</a:t>
            </a:r>
            <a:r>
              <a:rPr sz="1400" spc="-130" dirty="0">
                <a:latin typeface="Gulim"/>
                <a:cs typeface="Gulim"/>
              </a:rPr>
              <a:t>일</a:t>
            </a:r>
            <a:r>
              <a:rPr sz="1400" spc="-114" dirty="0">
                <a:latin typeface="Gulim"/>
                <a:cs typeface="Gulim"/>
              </a:rPr>
              <a:t> </a:t>
            </a:r>
            <a:r>
              <a:rPr sz="1400" spc="-135" dirty="0">
                <a:latin typeface="Gulim"/>
                <a:cs typeface="Gulim"/>
              </a:rPr>
              <a:t>페이지</a:t>
            </a:r>
            <a:endParaRPr sz="1400">
              <a:latin typeface="Gulim"/>
              <a:cs typeface="Gulim"/>
            </a:endParaRPr>
          </a:p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690372" y="1772665"/>
            <a:ext cx="2308225" cy="176339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819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15" dirty="0">
                <a:latin typeface="Malgun Gothic"/>
                <a:cs typeface="Malgun Gothic"/>
              </a:rPr>
              <a:t>swi</a:t>
            </a:r>
            <a:r>
              <a:rPr sz="1200" b="1" spc="-20" dirty="0">
                <a:latin typeface="Malgun Gothic"/>
                <a:cs typeface="Malgun Gothic"/>
              </a:rPr>
              <a:t>p</a:t>
            </a:r>
            <a:r>
              <a:rPr sz="1200" b="1" spc="5" dirty="0">
                <a:latin typeface="Malgun Gothic"/>
                <a:cs typeface="Malgun Gothic"/>
              </a:rPr>
              <a:t>e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사용</a:t>
            </a:r>
            <a:endParaRPr sz="120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  <a:spcBef>
                <a:spcPts val="720"/>
              </a:spcBef>
            </a:pPr>
            <a:r>
              <a:rPr sz="1200" spc="-10" dirty="0">
                <a:latin typeface="Dotum"/>
                <a:cs typeface="Dotum"/>
              </a:rPr>
              <a:t>swip</a:t>
            </a:r>
            <a:r>
              <a:rPr sz="1200" spc="-15" dirty="0">
                <a:latin typeface="Dotum"/>
                <a:cs typeface="Dotum"/>
              </a:rPr>
              <a:t>e</a:t>
            </a:r>
            <a:r>
              <a:rPr sz="1200" spc="-110" dirty="0">
                <a:latin typeface="Gulim"/>
                <a:cs typeface="Gulim"/>
              </a:rPr>
              <a:t>를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이용한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슬라이드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넘김 효과</a:t>
            </a:r>
            <a:endParaRPr sz="120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>
              <a:latin typeface="Gulim"/>
              <a:cs typeface="Gulim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50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buFont typeface="Arial"/>
              <a:buChar char="•"/>
              <a:tabLst>
                <a:tab pos="104139" algn="l"/>
              </a:tabLst>
            </a:pPr>
            <a:r>
              <a:rPr sz="1200" b="1" spc="-90" dirty="0">
                <a:latin typeface="Malgun Gothic"/>
                <a:cs typeface="Malgun Gothic"/>
              </a:rPr>
              <a:t>T</a:t>
            </a:r>
            <a:r>
              <a:rPr sz="1200" b="1" spc="-40" dirty="0">
                <a:latin typeface="Malgun Gothic"/>
                <a:cs typeface="Malgun Gothic"/>
              </a:rPr>
              <a:t>op</a:t>
            </a:r>
            <a:r>
              <a:rPr sz="1200" b="1" spc="-130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버튼</a:t>
            </a:r>
            <a:endParaRPr sz="1200">
              <a:latin typeface="Malgun Gothic"/>
              <a:cs typeface="Malgun Gothic"/>
            </a:endParaRPr>
          </a:p>
          <a:p>
            <a:pPr marL="87630" marR="265430">
              <a:lnSpc>
                <a:spcPct val="150000"/>
              </a:lnSpc>
              <a:spcBef>
                <a:spcPts val="5"/>
              </a:spcBef>
            </a:pPr>
            <a:r>
              <a:rPr sz="1200" spc="25" dirty="0">
                <a:latin typeface="Dotum"/>
                <a:cs typeface="Dotum"/>
              </a:rPr>
              <a:t>to</a:t>
            </a:r>
            <a:r>
              <a:rPr sz="1200" spc="-30" dirty="0">
                <a:latin typeface="Dotum"/>
                <a:cs typeface="Dotum"/>
              </a:rPr>
              <a:t>p</a:t>
            </a:r>
            <a:r>
              <a:rPr sz="1200" spc="-100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버튼을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20" dirty="0">
                <a:latin typeface="Dotum"/>
                <a:cs typeface="Dotum"/>
              </a:rPr>
              <a:t>fix</a:t>
            </a:r>
            <a:r>
              <a:rPr sz="1200" spc="-30" dirty="0">
                <a:latin typeface="Dotum"/>
                <a:cs typeface="Dotum"/>
              </a:rPr>
              <a:t>ed</a:t>
            </a:r>
            <a:r>
              <a:rPr sz="1200" spc="-110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시켜 </a:t>
            </a:r>
            <a:r>
              <a:rPr sz="1200" spc="-75" dirty="0">
                <a:latin typeface="Gulim"/>
                <a:cs typeface="Gulim"/>
              </a:rPr>
              <a:t>놓아  </a:t>
            </a:r>
            <a:r>
              <a:rPr sz="1200" spc="25" dirty="0">
                <a:latin typeface="Dotum"/>
                <a:cs typeface="Dotum"/>
              </a:rPr>
              <a:t>to</a:t>
            </a:r>
            <a:r>
              <a:rPr sz="1200" spc="-30" dirty="0">
                <a:latin typeface="Dotum"/>
                <a:cs typeface="Dotum"/>
              </a:rPr>
              <a:t>p</a:t>
            </a:r>
            <a:r>
              <a:rPr sz="1200" spc="-100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버튼을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누르면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맨 위로 이동</a:t>
            </a:r>
            <a:endParaRPr sz="1200">
              <a:latin typeface="Gulim"/>
              <a:cs typeface="Gulim"/>
            </a:endParaRPr>
          </a:p>
        </p:txBody>
      </p:sp>
      <p:pic>
        <p:nvPicPr>
          <p:cNvPr id="21" name="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520816" y="1849373"/>
            <a:ext cx="1632839" cy="2179701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259701" y="1849373"/>
            <a:ext cx="1632839" cy="2384044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259701" y="4369663"/>
            <a:ext cx="1632839" cy="720077"/>
          </a:xfrm>
          <a:prstGeom prst="rect">
            <a:avLst/>
          </a:prstGeom>
        </p:spPr>
      </p:pic>
      <p:grpSp>
        <p:nvGrpSpPr>
          <p:cNvPr id="24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5" name="object 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6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5"/>
          <p:cNvSpPr txBox="1"/>
          <p:nvPr/>
        </p:nvSpPr>
        <p:spPr>
          <a:xfrm>
            <a:off x="693166" y="98552"/>
            <a:ext cx="1135634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28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9" name="object 7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30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grpSp>
        <p:nvGrpSpPr>
          <p:cNvPr id="32" name="object 10"/>
          <p:cNvGrpSpPr/>
          <p:nvPr/>
        </p:nvGrpSpPr>
        <p:grpSpPr>
          <a:xfrm>
            <a:off x="4542282" y="0"/>
            <a:ext cx="2357755" cy="733425"/>
            <a:chOff x="4542282" y="0"/>
            <a:chExt cx="2357755" cy="733425"/>
          </a:xfrm>
        </p:grpSpPr>
        <p:pic>
          <p:nvPicPr>
            <p:cNvPr id="33" name="object 11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542282" y="0"/>
              <a:ext cx="2357627" cy="733044"/>
            </a:xfrm>
            <a:prstGeom prst="rect">
              <a:avLst/>
            </a:prstGeom>
          </p:spPr>
        </p:pic>
        <p:sp>
          <p:nvSpPr>
            <p:cNvPr id="34" name="object 12"/>
            <p:cNvSpPr/>
            <p:nvPr/>
          </p:nvSpPr>
          <p:spPr>
            <a:xfrm>
              <a:off x="4560062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13"/>
          <p:cNvSpPr txBox="1"/>
          <p:nvPr/>
        </p:nvSpPr>
        <p:spPr>
          <a:xfrm>
            <a:off x="5366258" y="98552"/>
            <a:ext cx="882142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Web</a:t>
            </a:r>
            <a:r>
              <a:rPr sz="1050" b="0" spc="-7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6" name="object 14"/>
          <p:cNvSpPr txBox="1"/>
          <p:nvPr/>
        </p:nvSpPr>
        <p:spPr>
          <a:xfrm>
            <a:off x="7586218" y="98552"/>
            <a:ext cx="813435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5" dirty="0">
                <a:latin typeface="Malgun Gothic Semilight"/>
                <a:cs typeface="Malgun Gothic Semilight"/>
              </a:rPr>
              <a:t>M</a:t>
            </a:r>
            <a:r>
              <a:rPr sz="1050" b="0" spc="-20" dirty="0">
                <a:latin typeface="Malgun Gothic Semilight"/>
                <a:cs typeface="Malgun Gothic Semilight"/>
              </a:rPr>
              <a:t>o</a:t>
            </a:r>
            <a:r>
              <a:rPr sz="1050" b="0" spc="-10" dirty="0">
                <a:latin typeface="Malgun Gothic Semilight"/>
                <a:cs typeface="Malgun Gothic Semilight"/>
              </a:rPr>
              <a:t>b</a:t>
            </a:r>
            <a:r>
              <a:rPr sz="1050" b="0" spc="25" dirty="0">
                <a:latin typeface="Malgun Gothic Semilight"/>
                <a:cs typeface="Malgun Gothic Semilight"/>
              </a:rPr>
              <a:t>ile</a:t>
            </a:r>
            <a:r>
              <a:rPr sz="1050" b="0" spc="-9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04341" y="284480"/>
            <a:ext cx="1276859" cy="2276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1400" smtClean="0">
                <a:latin typeface="Gulim"/>
                <a:cs typeface="Gulim"/>
              </a:rPr>
              <a:t>웹 </a:t>
            </a:r>
            <a:r>
              <a:rPr lang="ko-KR" altLang="en-US" sz="1400" dirty="0" err="1" smtClean="0">
                <a:latin typeface="Gulim"/>
                <a:cs typeface="Gulim"/>
              </a:rPr>
              <a:t>접근성</a:t>
            </a:r>
            <a:r>
              <a:rPr lang="ko-KR" altLang="en-US" sz="1400" dirty="0" smtClean="0">
                <a:latin typeface="Gulim"/>
                <a:cs typeface="Gulim"/>
              </a:rPr>
              <a:t> 검사</a:t>
            </a:r>
            <a:endParaRPr sz="1400" dirty="0">
              <a:latin typeface="Gulim"/>
              <a:cs typeface="Gulim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0420" y="383159"/>
            <a:ext cx="72009" cy="71881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51523" y="383159"/>
            <a:ext cx="72009" cy="71881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85965" y="383159"/>
            <a:ext cx="72009" cy="71881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691639" y="841324"/>
            <a:ext cx="3384423" cy="4669536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292090" y="841324"/>
            <a:ext cx="3384423" cy="466953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4410364" y="1582884"/>
            <a:ext cx="457200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001000" y="1573650"/>
            <a:ext cx="457200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19400" y="2171700"/>
            <a:ext cx="3571494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970" algn="ctr">
              <a:lnSpc>
                <a:spcPct val="100000"/>
              </a:lnSpc>
              <a:spcBef>
                <a:spcPts val="100"/>
              </a:spcBef>
            </a:pPr>
            <a:r>
              <a:rPr lang="ko-KR" altLang="en-US" spc="-145" smtClean="0"/>
              <a:t>감사합니다</a:t>
            </a:r>
            <a:endParaRPr spc="-14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8245" y="98552"/>
            <a:ext cx="1067944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30" dirty="0" err="1"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latin typeface="Malgun Gothic Semilight"/>
                <a:cs typeface="Malgun Gothic Semilight"/>
              </a:rPr>
              <a:t>존</a:t>
            </a:r>
            <a:r>
              <a:rPr sz="1050" b="0" spc="-7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14" dirty="0" err="1" smtClean="0">
                <a:latin typeface="Malgun Gothic Semilight"/>
                <a:cs typeface="Malgun Gothic Semilight"/>
              </a:rPr>
              <a:t>이트</a:t>
            </a:r>
            <a:r>
              <a:rPr sz="1050" b="0" spc="-70" dirty="0" smtClean="0">
                <a:latin typeface="Malgun Gothic Semilight"/>
                <a:cs typeface="Malgun Gothic Semilight"/>
              </a:rPr>
              <a:t> </a:t>
            </a:r>
            <a:r>
              <a:rPr sz="1050" b="0" spc="-130" dirty="0"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542282" y="0"/>
            <a:ext cx="2357755" cy="733425"/>
            <a:chOff x="4542282" y="0"/>
            <a:chExt cx="2357755" cy="733425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42282" y="0"/>
              <a:ext cx="2357627" cy="733044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4560062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366258" y="98552"/>
            <a:ext cx="882142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Web</a:t>
            </a:r>
            <a:r>
              <a:rPr sz="1050" b="0" spc="-7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7582407" y="98552"/>
            <a:ext cx="10281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62254" y="1795526"/>
            <a:ext cx="224726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84150" algn="l"/>
              </a:tabLst>
            </a:pPr>
            <a:r>
              <a:rPr sz="1200" b="1" spc="-110" dirty="0">
                <a:latin typeface="Malgun Gothic"/>
                <a:cs typeface="Malgun Gothic"/>
              </a:rPr>
              <a:t>중복된</a:t>
            </a:r>
            <a:r>
              <a:rPr sz="1200" b="1" spc="-145" dirty="0">
                <a:latin typeface="Malgun Gothic"/>
                <a:cs typeface="Malgun Gothic"/>
              </a:rPr>
              <a:t> </a:t>
            </a:r>
            <a:r>
              <a:rPr sz="1200" b="1" spc="-105" dirty="0">
                <a:latin typeface="Malgun Gothic"/>
                <a:cs typeface="Malgun Gothic"/>
              </a:rPr>
              <a:t>내용</a:t>
            </a:r>
            <a:r>
              <a:rPr sz="1200" spc="-110" dirty="0">
                <a:latin typeface="Gulim"/>
                <a:cs typeface="Gulim"/>
              </a:rPr>
              <a:t>의</a:t>
            </a:r>
            <a:r>
              <a:rPr sz="1200" spc="-125" dirty="0">
                <a:latin typeface="Gulim"/>
                <a:cs typeface="Gulim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복잡한</a:t>
            </a:r>
            <a:r>
              <a:rPr sz="1200" b="1" spc="-145" dirty="0">
                <a:latin typeface="Malgun Gothic"/>
                <a:cs typeface="Malgun Gothic"/>
              </a:rPr>
              <a:t> </a:t>
            </a:r>
            <a:r>
              <a:rPr sz="1200" spc="-110" dirty="0">
                <a:latin typeface="Gulim"/>
                <a:cs typeface="Gulim"/>
              </a:rPr>
              <a:t>네비게이션</a:t>
            </a:r>
            <a:endParaRPr sz="1200">
              <a:latin typeface="Gulim"/>
              <a:cs typeface="Gulim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62254" y="2527300"/>
            <a:ext cx="2007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84150" algn="l"/>
              </a:tabLst>
            </a:pPr>
            <a:r>
              <a:rPr sz="1200" b="1" spc="-105" dirty="0">
                <a:latin typeface="Malgun Gothic"/>
                <a:cs typeface="Malgun Gothic"/>
              </a:rPr>
              <a:t>눈</a:t>
            </a:r>
            <a:r>
              <a:rPr sz="1200" b="1" spc="-110" dirty="0">
                <a:latin typeface="Malgun Gothic"/>
                <a:cs typeface="Malgun Gothic"/>
              </a:rPr>
              <a:t>에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-105" dirty="0">
                <a:latin typeface="Malgun Gothic"/>
                <a:cs typeface="Malgun Gothic"/>
              </a:rPr>
              <a:t>띄</a:t>
            </a:r>
            <a:r>
              <a:rPr sz="1200" b="1" spc="-110" dirty="0">
                <a:latin typeface="Malgun Gothic"/>
                <a:cs typeface="Malgun Gothic"/>
              </a:rPr>
              <a:t>지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-105" dirty="0">
                <a:latin typeface="Malgun Gothic"/>
                <a:cs typeface="Malgun Gothic"/>
              </a:rPr>
              <a:t>않</a:t>
            </a:r>
            <a:r>
              <a:rPr sz="1200" b="1" spc="-110" dirty="0">
                <a:latin typeface="Malgun Gothic"/>
                <a:cs typeface="Malgun Gothic"/>
              </a:rPr>
              <a:t>는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단순한</a:t>
            </a:r>
            <a:r>
              <a:rPr sz="1200" b="1" spc="-145" dirty="0">
                <a:latin typeface="Malgun Gothic"/>
                <a:cs typeface="Malgun Gothic"/>
              </a:rPr>
              <a:t> </a:t>
            </a:r>
            <a:r>
              <a:rPr sz="1200" spc="-110" dirty="0">
                <a:latin typeface="Gulim"/>
                <a:cs typeface="Gulim"/>
              </a:rPr>
              <a:t>사이트</a:t>
            </a:r>
            <a:endParaRPr sz="1200">
              <a:latin typeface="Gulim"/>
              <a:cs typeface="Gulim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62254" y="3258820"/>
            <a:ext cx="1793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84150" algn="l"/>
              </a:tabLst>
            </a:pPr>
            <a:r>
              <a:rPr sz="1200" b="1" spc="-110" dirty="0">
                <a:latin typeface="Malgun Gothic"/>
                <a:cs typeface="Malgun Gothic"/>
              </a:rPr>
              <a:t>단조로운</a:t>
            </a:r>
            <a:r>
              <a:rPr sz="1200" b="1" spc="-150" dirty="0">
                <a:latin typeface="Malgun Gothic"/>
                <a:cs typeface="Malgun Gothic"/>
              </a:rPr>
              <a:t> </a:t>
            </a:r>
            <a:r>
              <a:rPr sz="1200" spc="-110" dirty="0">
                <a:latin typeface="Gulim"/>
                <a:cs typeface="Gulim"/>
              </a:rPr>
              <a:t>레이아웃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디자인</a:t>
            </a:r>
            <a:endParaRPr sz="1200">
              <a:latin typeface="Gulim"/>
              <a:cs typeface="Gulim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62254" y="3990340"/>
            <a:ext cx="179387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84150" algn="l"/>
              </a:tabLst>
            </a:pPr>
            <a:r>
              <a:rPr sz="1200" b="1" spc="-110" dirty="0">
                <a:latin typeface="Malgun Gothic"/>
                <a:cs typeface="Malgun Gothic"/>
              </a:rPr>
              <a:t>가</a:t>
            </a:r>
            <a:r>
              <a:rPr sz="1200" b="1" spc="114" dirty="0">
                <a:latin typeface="Malgun Gothic"/>
                <a:cs typeface="Malgun Gothic"/>
              </a:rPr>
              <a:t>독성</a:t>
            </a:r>
            <a:r>
              <a:rPr sz="1200" spc="-110" dirty="0">
                <a:latin typeface="Gulim"/>
                <a:cs typeface="Gulim"/>
              </a:rPr>
              <a:t>이</a:t>
            </a:r>
            <a:r>
              <a:rPr sz="1200" spc="-135" dirty="0">
                <a:latin typeface="Gulim"/>
                <a:cs typeface="Gulim"/>
              </a:rPr>
              <a:t> </a:t>
            </a:r>
            <a:r>
              <a:rPr sz="1200" spc="-114" dirty="0">
                <a:latin typeface="Gulim"/>
                <a:cs typeface="Gulim"/>
              </a:rPr>
              <a:t>떨어지</a:t>
            </a:r>
            <a:r>
              <a:rPr sz="1200" spc="-110" dirty="0">
                <a:latin typeface="Gulim"/>
                <a:cs typeface="Gulim"/>
              </a:rPr>
              <a:t>는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240" dirty="0">
                <a:latin typeface="Gulim"/>
                <a:cs typeface="Gulim"/>
              </a:rPr>
              <a:t>텍스트</a:t>
            </a:r>
            <a:endParaRPr sz="1200">
              <a:latin typeface="Gulim"/>
              <a:cs typeface="Gulim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62254" y="4722114"/>
            <a:ext cx="19697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84150" algn="l"/>
              </a:tabLst>
            </a:pPr>
            <a:r>
              <a:rPr sz="1200" b="1" spc="-110" dirty="0">
                <a:latin typeface="Malgun Gothic"/>
                <a:cs typeface="Malgun Gothic"/>
              </a:rPr>
              <a:t>다양한</a:t>
            </a:r>
            <a:r>
              <a:rPr sz="1200" b="1" spc="-145" dirty="0">
                <a:latin typeface="Malgun Gothic"/>
                <a:cs typeface="Malgun Gothic"/>
              </a:rPr>
              <a:t> </a:t>
            </a:r>
            <a:r>
              <a:rPr sz="1200" b="1" spc="-105" dirty="0">
                <a:latin typeface="Malgun Gothic"/>
                <a:cs typeface="Malgun Gothic"/>
              </a:rPr>
              <a:t>제품</a:t>
            </a:r>
            <a:r>
              <a:rPr sz="1200" b="1" spc="-110" dirty="0">
                <a:latin typeface="Malgun Gothic"/>
                <a:cs typeface="Malgun Gothic"/>
              </a:rPr>
              <a:t>을</a:t>
            </a:r>
            <a:r>
              <a:rPr sz="1200" b="1" spc="-150" dirty="0">
                <a:latin typeface="Malgun Gothic"/>
                <a:cs typeface="Malgun Gothic"/>
              </a:rPr>
              <a:t> </a:t>
            </a:r>
            <a:r>
              <a:rPr sz="1200" spc="-110" dirty="0">
                <a:latin typeface="Gulim"/>
                <a:cs typeface="Gulim"/>
              </a:rPr>
              <a:t>보여주지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못함</a:t>
            </a:r>
            <a:endParaRPr sz="1200">
              <a:latin typeface="Gulim"/>
              <a:cs typeface="Gulim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90372" y="1057147"/>
            <a:ext cx="125095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1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1.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135" dirty="0">
                <a:latin typeface="Gulim"/>
                <a:cs typeface="Gulim"/>
              </a:rPr>
              <a:t>사이</a:t>
            </a:r>
            <a:r>
              <a:rPr sz="1400" spc="-130" dirty="0">
                <a:latin typeface="Gulim"/>
                <a:cs typeface="Gulim"/>
              </a:rPr>
              <a:t>트</a:t>
            </a:r>
            <a:r>
              <a:rPr sz="1400" spc="-114" dirty="0">
                <a:latin typeface="Gulim"/>
                <a:cs typeface="Gulim"/>
              </a:rPr>
              <a:t> </a:t>
            </a:r>
            <a:r>
              <a:rPr sz="1400" spc="-135" dirty="0">
                <a:latin typeface="Gulim"/>
                <a:cs typeface="Gulim"/>
              </a:rPr>
              <a:t>분석</a:t>
            </a:r>
            <a:endParaRPr sz="1400">
              <a:latin typeface="Gulim"/>
              <a:cs typeface="Gulim"/>
            </a:endParaRPr>
          </a:p>
        </p:txBody>
      </p:sp>
      <p:pic>
        <p:nvPicPr>
          <p:cNvPr id="22" name="object 2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24" name="object 2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pic>
        <p:nvPicPr>
          <p:cNvPr id="25" name="그림 24" descr="화면 캡처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354" y="899465"/>
            <a:ext cx="2554985" cy="46563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693166" y="98552"/>
            <a:ext cx="1086866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69920" y="98552"/>
            <a:ext cx="52451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30" dirty="0"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latin typeface="Malgun Gothic Semilight"/>
                <a:cs typeface="Malgun Gothic Semilight"/>
              </a:rPr>
              <a:t>획</a:t>
            </a:r>
            <a:r>
              <a:rPr sz="1050" b="0" spc="-75" dirty="0">
                <a:latin typeface="Malgun Gothic Semilight"/>
                <a:cs typeface="Malgun Gothic Semilight"/>
              </a:rPr>
              <a:t> </a:t>
            </a:r>
            <a:r>
              <a:rPr sz="1050" b="0" spc="-130" dirty="0"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542282" y="0"/>
            <a:ext cx="2620518" cy="733425"/>
            <a:chOff x="4542282" y="0"/>
            <a:chExt cx="2357755" cy="733425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42282" y="0"/>
              <a:ext cx="2357627" cy="733044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4560062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366258" y="98552"/>
            <a:ext cx="958342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Web</a:t>
            </a:r>
            <a:r>
              <a:rPr sz="1050" b="0" spc="-7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7582407" y="98552"/>
            <a:ext cx="10281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384551" y="4381246"/>
            <a:ext cx="437515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200" spc="-110" dirty="0">
                <a:latin typeface="Gulim"/>
                <a:cs typeface="Gulim"/>
              </a:rPr>
              <a:t>심플하고</a:t>
            </a:r>
            <a:r>
              <a:rPr sz="1200" spc="-125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세련된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느낌을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주기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위한 </a:t>
            </a:r>
            <a:r>
              <a:rPr sz="1200" b="1" spc="-110" dirty="0">
                <a:latin typeface="Malgun Gothic"/>
                <a:cs typeface="Malgun Gothic"/>
              </a:rPr>
              <a:t>그리드</a:t>
            </a:r>
            <a:r>
              <a:rPr sz="1200" b="1" spc="-145" dirty="0">
                <a:latin typeface="Malgun Gothic"/>
                <a:cs typeface="Malgun Gothic"/>
              </a:rPr>
              <a:t> </a:t>
            </a:r>
            <a:r>
              <a:rPr sz="1200" b="1" spc="-105" dirty="0">
                <a:latin typeface="Malgun Gothic"/>
                <a:cs typeface="Malgun Gothic"/>
              </a:rPr>
              <a:t>디자</a:t>
            </a:r>
            <a:r>
              <a:rPr sz="1200" b="1" spc="-110" dirty="0">
                <a:latin typeface="Malgun Gothic"/>
                <a:cs typeface="Malgun Gothic"/>
              </a:rPr>
              <a:t>인</a:t>
            </a:r>
            <a:r>
              <a:rPr sz="1200" b="1" spc="-150" dirty="0">
                <a:latin typeface="Malgun Gothic"/>
                <a:cs typeface="Malgun Gothic"/>
              </a:rPr>
              <a:t> </a:t>
            </a:r>
            <a:r>
              <a:rPr sz="1200" spc="-110" dirty="0">
                <a:latin typeface="Gulim"/>
                <a:cs typeface="Gulim"/>
              </a:rPr>
              <a:t>형태로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제작</a:t>
            </a:r>
            <a:endParaRPr sz="1200">
              <a:latin typeface="Gulim"/>
              <a:cs typeface="Gulim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100">
              <a:latin typeface="Gulim"/>
              <a:cs typeface="Gulim"/>
            </a:endParaRPr>
          </a:p>
          <a:p>
            <a:pPr algn="ctr">
              <a:lnSpc>
                <a:spcPct val="100000"/>
              </a:lnSpc>
            </a:pPr>
            <a:r>
              <a:rPr sz="1200" spc="-110" dirty="0">
                <a:latin typeface="Gulim"/>
                <a:cs typeface="Gulim"/>
              </a:rPr>
              <a:t>다양한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제품을 </a:t>
            </a:r>
            <a:r>
              <a:rPr sz="1200" b="1" spc="-110" dirty="0">
                <a:latin typeface="Malgun Gothic"/>
                <a:cs typeface="Malgun Gothic"/>
              </a:rPr>
              <a:t>한</a:t>
            </a:r>
            <a:r>
              <a:rPr sz="1200" b="1" spc="-130" dirty="0">
                <a:latin typeface="Malgun Gothic"/>
                <a:cs typeface="Malgun Gothic"/>
              </a:rPr>
              <a:t> </a:t>
            </a:r>
            <a:r>
              <a:rPr sz="1200" b="1" spc="-105" dirty="0">
                <a:latin typeface="Malgun Gothic"/>
                <a:cs typeface="Malgun Gothic"/>
              </a:rPr>
              <a:t>눈</a:t>
            </a:r>
            <a:r>
              <a:rPr sz="1200" b="1" spc="-110" dirty="0">
                <a:latin typeface="Malgun Gothic"/>
                <a:cs typeface="Malgun Gothic"/>
              </a:rPr>
              <a:t>에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-105" dirty="0">
                <a:latin typeface="Malgun Gothic"/>
                <a:cs typeface="Malgun Gothic"/>
              </a:rPr>
              <a:t>보</a:t>
            </a:r>
            <a:r>
              <a:rPr sz="1200" b="1" spc="-110" dirty="0">
                <a:latin typeface="Malgun Gothic"/>
                <a:cs typeface="Malgun Gothic"/>
              </a:rPr>
              <a:t>기</a:t>
            </a:r>
            <a:r>
              <a:rPr sz="1200" b="1" spc="-135" dirty="0">
                <a:latin typeface="Malgun Gothic"/>
                <a:cs typeface="Malgun Gothic"/>
              </a:rPr>
              <a:t> </a:t>
            </a:r>
            <a:r>
              <a:rPr sz="1200" b="1" spc="-105" dirty="0">
                <a:latin typeface="Malgun Gothic"/>
                <a:cs typeface="Malgun Gothic"/>
              </a:rPr>
              <a:t>쉽도</a:t>
            </a:r>
            <a:r>
              <a:rPr sz="1200" b="1" spc="-110" dirty="0">
                <a:latin typeface="Malgun Gothic"/>
                <a:cs typeface="Malgun Gothic"/>
              </a:rPr>
              <a:t>록</a:t>
            </a:r>
            <a:r>
              <a:rPr sz="1200" b="1" spc="-150" dirty="0">
                <a:latin typeface="Malgun Gothic"/>
                <a:cs typeface="Malgun Gothic"/>
              </a:rPr>
              <a:t> </a:t>
            </a:r>
            <a:r>
              <a:rPr sz="1200" spc="-110" dirty="0">
                <a:latin typeface="Gulim"/>
                <a:cs typeface="Gulim"/>
              </a:rPr>
              <a:t>깔끔하고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정돈된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레이아웃으로</a:t>
            </a:r>
            <a:r>
              <a:rPr sz="1200" spc="-125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제작</a:t>
            </a:r>
            <a:endParaRPr sz="1200">
              <a:latin typeface="Gulim"/>
              <a:cs typeface="Gulim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90372" y="1057147"/>
            <a:ext cx="108966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2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1.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135" dirty="0">
                <a:latin typeface="Gulim"/>
                <a:cs typeface="Gulim"/>
              </a:rPr>
              <a:t>제</a:t>
            </a:r>
            <a:r>
              <a:rPr sz="1400" spc="-130" dirty="0">
                <a:latin typeface="Gulim"/>
                <a:cs typeface="Gulim"/>
              </a:rPr>
              <a:t>작</a:t>
            </a:r>
            <a:r>
              <a:rPr sz="1400" spc="-114" dirty="0">
                <a:latin typeface="Gulim"/>
                <a:cs typeface="Gulim"/>
              </a:rPr>
              <a:t> </a:t>
            </a:r>
            <a:r>
              <a:rPr sz="1400" spc="-135" dirty="0">
                <a:latin typeface="Gulim"/>
                <a:cs typeface="Gulim"/>
              </a:rPr>
              <a:t>의도</a:t>
            </a:r>
            <a:endParaRPr sz="1400">
              <a:latin typeface="Gulim"/>
              <a:cs typeface="Gulim"/>
            </a:endParaRPr>
          </a:p>
        </p:txBody>
      </p:sp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20" name="object 20"/>
          <p:cNvSpPr/>
          <p:nvPr/>
        </p:nvSpPr>
        <p:spPr>
          <a:xfrm>
            <a:off x="1894458" y="2065401"/>
            <a:ext cx="1473200" cy="1473200"/>
          </a:xfrm>
          <a:custGeom>
            <a:avLst/>
            <a:gdLst/>
            <a:ahLst/>
            <a:cxnLst/>
            <a:rect l="l" t="t" r="r" b="b"/>
            <a:pathLst>
              <a:path w="1473200" h="1473200">
                <a:moveTo>
                  <a:pt x="736346" y="0"/>
                </a:moveTo>
                <a:lnTo>
                  <a:pt x="687933" y="1566"/>
                </a:lnTo>
                <a:lnTo>
                  <a:pt x="640356" y="6200"/>
                </a:lnTo>
                <a:lnTo>
                  <a:pt x="593712" y="13805"/>
                </a:lnTo>
                <a:lnTo>
                  <a:pt x="548097" y="24285"/>
                </a:lnTo>
                <a:lnTo>
                  <a:pt x="503610" y="37541"/>
                </a:lnTo>
                <a:lnTo>
                  <a:pt x="460347" y="53477"/>
                </a:lnTo>
                <a:lnTo>
                  <a:pt x="418406" y="71995"/>
                </a:lnTo>
                <a:lnTo>
                  <a:pt x="377882" y="92999"/>
                </a:lnTo>
                <a:lnTo>
                  <a:pt x="338873" y="116392"/>
                </a:lnTo>
                <a:lnTo>
                  <a:pt x="301477" y="142077"/>
                </a:lnTo>
                <a:lnTo>
                  <a:pt x="265790" y="169956"/>
                </a:lnTo>
                <a:lnTo>
                  <a:pt x="231910" y="199933"/>
                </a:lnTo>
                <a:lnTo>
                  <a:pt x="199933" y="231910"/>
                </a:lnTo>
                <a:lnTo>
                  <a:pt x="169956" y="265790"/>
                </a:lnTo>
                <a:lnTo>
                  <a:pt x="142077" y="301477"/>
                </a:lnTo>
                <a:lnTo>
                  <a:pt x="116392" y="338873"/>
                </a:lnTo>
                <a:lnTo>
                  <a:pt x="92999" y="377882"/>
                </a:lnTo>
                <a:lnTo>
                  <a:pt x="71995" y="418406"/>
                </a:lnTo>
                <a:lnTo>
                  <a:pt x="53477" y="460347"/>
                </a:lnTo>
                <a:lnTo>
                  <a:pt x="37541" y="503610"/>
                </a:lnTo>
                <a:lnTo>
                  <a:pt x="24285" y="548097"/>
                </a:lnTo>
                <a:lnTo>
                  <a:pt x="13805" y="593712"/>
                </a:lnTo>
                <a:lnTo>
                  <a:pt x="6200" y="640356"/>
                </a:lnTo>
                <a:lnTo>
                  <a:pt x="1566" y="687933"/>
                </a:lnTo>
                <a:lnTo>
                  <a:pt x="0" y="736346"/>
                </a:lnTo>
                <a:lnTo>
                  <a:pt x="1566" y="784758"/>
                </a:lnTo>
                <a:lnTo>
                  <a:pt x="6200" y="832335"/>
                </a:lnTo>
                <a:lnTo>
                  <a:pt x="13805" y="878979"/>
                </a:lnTo>
                <a:lnTo>
                  <a:pt x="24285" y="924594"/>
                </a:lnTo>
                <a:lnTo>
                  <a:pt x="37541" y="969081"/>
                </a:lnTo>
                <a:lnTo>
                  <a:pt x="53477" y="1012344"/>
                </a:lnTo>
                <a:lnTo>
                  <a:pt x="71995" y="1054285"/>
                </a:lnTo>
                <a:lnTo>
                  <a:pt x="92999" y="1094809"/>
                </a:lnTo>
                <a:lnTo>
                  <a:pt x="116392" y="1133818"/>
                </a:lnTo>
                <a:lnTo>
                  <a:pt x="142077" y="1171214"/>
                </a:lnTo>
                <a:lnTo>
                  <a:pt x="169956" y="1206901"/>
                </a:lnTo>
                <a:lnTo>
                  <a:pt x="199933" y="1240781"/>
                </a:lnTo>
                <a:lnTo>
                  <a:pt x="231910" y="1272758"/>
                </a:lnTo>
                <a:lnTo>
                  <a:pt x="265790" y="1302735"/>
                </a:lnTo>
                <a:lnTo>
                  <a:pt x="301477" y="1330614"/>
                </a:lnTo>
                <a:lnTo>
                  <a:pt x="338873" y="1356299"/>
                </a:lnTo>
                <a:lnTo>
                  <a:pt x="377882" y="1379692"/>
                </a:lnTo>
                <a:lnTo>
                  <a:pt x="418406" y="1400696"/>
                </a:lnTo>
                <a:lnTo>
                  <a:pt x="460347" y="1419214"/>
                </a:lnTo>
                <a:lnTo>
                  <a:pt x="503610" y="1435150"/>
                </a:lnTo>
                <a:lnTo>
                  <a:pt x="548097" y="1448406"/>
                </a:lnTo>
                <a:lnTo>
                  <a:pt x="593712" y="1458886"/>
                </a:lnTo>
                <a:lnTo>
                  <a:pt x="640356" y="1466491"/>
                </a:lnTo>
                <a:lnTo>
                  <a:pt x="687933" y="1471125"/>
                </a:lnTo>
                <a:lnTo>
                  <a:pt x="736346" y="1472692"/>
                </a:lnTo>
                <a:lnTo>
                  <a:pt x="784758" y="1471125"/>
                </a:lnTo>
                <a:lnTo>
                  <a:pt x="832335" y="1466491"/>
                </a:lnTo>
                <a:lnTo>
                  <a:pt x="878979" y="1458886"/>
                </a:lnTo>
                <a:lnTo>
                  <a:pt x="924594" y="1448406"/>
                </a:lnTo>
                <a:lnTo>
                  <a:pt x="969081" y="1435150"/>
                </a:lnTo>
                <a:lnTo>
                  <a:pt x="1012344" y="1419214"/>
                </a:lnTo>
                <a:lnTo>
                  <a:pt x="1054285" y="1400696"/>
                </a:lnTo>
                <a:lnTo>
                  <a:pt x="1094809" y="1379692"/>
                </a:lnTo>
                <a:lnTo>
                  <a:pt x="1133818" y="1356299"/>
                </a:lnTo>
                <a:lnTo>
                  <a:pt x="1171214" y="1330614"/>
                </a:lnTo>
                <a:lnTo>
                  <a:pt x="1206901" y="1302735"/>
                </a:lnTo>
                <a:lnTo>
                  <a:pt x="1240781" y="1272758"/>
                </a:lnTo>
                <a:lnTo>
                  <a:pt x="1272758" y="1240781"/>
                </a:lnTo>
                <a:lnTo>
                  <a:pt x="1302735" y="1206901"/>
                </a:lnTo>
                <a:lnTo>
                  <a:pt x="1330614" y="1171214"/>
                </a:lnTo>
                <a:lnTo>
                  <a:pt x="1356299" y="1133818"/>
                </a:lnTo>
                <a:lnTo>
                  <a:pt x="1379692" y="1094809"/>
                </a:lnTo>
                <a:lnTo>
                  <a:pt x="1400696" y="1054285"/>
                </a:lnTo>
                <a:lnTo>
                  <a:pt x="1419214" y="1012344"/>
                </a:lnTo>
                <a:lnTo>
                  <a:pt x="1435150" y="969081"/>
                </a:lnTo>
                <a:lnTo>
                  <a:pt x="1448406" y="924594"/>
                </a:lnTo>
                <a:lnTo>
                  <a:pt x="1458886" y="878979"/>
                </a:lnTo>
                <a:lnTo>
                  <a:pt x="1466491" y="832335"/>
                </a:lnTo>
                <a:lnTo>
                  <a:pt x="1471125" y="784758"/>
                </a:lnTo>
                <a:lnTo>
                  <a:pt x="1472692" y="736346"/>
                </a:lnTo>
                <a:lnTo>
                  <a:pt x="1471125" y="687933"/>
                </a:lnTo>
                <a:lnTo>
                  <a:pt x="1466491" y="640356"/>
                </a:lnTo>
                <a:lnTo>
                  <a:pt x="1458886" y="593712"/>
                </a:lnTo>
                <a:lnTo>
                  <a:pt x="1448406" y="548097"/>
                </a:lnTo>
                <a:lnTo>
                  <a:pt x="1435150" y="503610"/>
                </a:lnTo>
                <a:lnTo>
                  <a:pt x="1419214" y="460347"/>
                </a:lnTo>
                <a:lnTo>
                  <a:pt x="1400696" y="418406"/>
                </a:lnTo>
                <a:lnTo>
                  <a:pt x="1379692" y="377882"/>
                </a:lnTo>
                <a:lnTo>
                  <a:pt x="1356299" y="338873"/>
                </a:lnTo>
                <a:lnTo>
                  <a:pt x="1330614" y="301477"/>
                </a:lnTo>
                <a:lnTo>
                  <a:pt x="1302735" y="265790"/>
                </a:lnTo>
                <a:lnTo>
                  <a:pt x="1272758" y="231910"/>
                </a:lnTo>
                <a:lnTo>
                  <a:pt x="1240781" y="199933"/>
                </a:lnTo>
                <a:lnTo>
                  <a:pt x="1206901" y="169956"/>
                </a:lnTo>
                <a:lnTo>
                  <a:pt x="1171214" y="142077"/>
                </a:lnTo>
                <a:lnTo>
                  <a:pt x="1133818" y="116392"/>
                </a:lnTo>
                <a:lnTo>
                  <a:pt x="1094809" y="92999"/>
                </a:lnTo>
                <a:lnTo>
                  <a:pt x="1054285" y="71995"/>
                </a:lnTo>
                <a:lnTo>
                  <a:pt x="1012344" y="53477"/>
                </a:lnTo>
                <a:lnTo>
                  <a:pt x="969081" y="37541"/>
                </a:lnTo>
                <a:lnTo>
                  <a:pt x="924594" y="24285"/>
                </a:lnTo>
                <a:lnTo>
                  <a:pt x="878979" y="13805"/>
                </a:lnTo>
                <a:lnTo>
                  <a:pt x="832335" y="6200"/>
                </a:lnTo>
                <a:lnTo>
                  <a:pt x="784758" y="1566"/>
                </a:lnTo>
                <a:lnTo>
                  <a:pt x="736346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2219451" y="2634742"/>
            <a:ext cx="82359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Malgun Gothic"/>
                <a:cs typeface="Malgun Gothic"/>
              </a:rPr>
              <a:t>SIMPLE</a:t>
            </a:r>
            <a:endParaRPr sz="1800">
              <a:latin typeface="Malgun Gothic"/>
              <a:cs typeface="Malgun Gothic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3835653" y="2065401"/>
            <a:ext cx="1473200" cy="1473200"/>
          </a:xfrm>
          <a:custGeom>
            <a:avLst/>
            <a:gdLst/>
            <a:ahLst/>
            <a:cxnLst/>
            <a:rect l="l" t="t" r="r" b="b"/>
            <a:pathLst>
              <a:path w="1473200" h="1473200">
                <a:moveTo>
                  <a:pt x="0" y="736346"/>
                </a:moveTo>
                <a:lnTo>
                  <a:pt x="1566" y="687933"/>
                </a:lnTo>
                <a:lnTo>
                  <a:pt x="6200" y="640356"/>
                </a:lnTo>
                <a:lnTo>
                  <a:pt x="13805" y="593712"/>
                </a:lnTo>
                <a:lnTo>
                  <a:pt x="24285" y="548097"/>
                </a:lnTo>
                <a:lnTo>
                  <a:pt x="37541" y="503610"/>
                </a:lnTo>
                <a:lnTo>
                  <a:pt x="53477" y="460347"/>
                </a:lnTo>
                <a:lnTo>
                  <a:pt x="71995" y="418406"/>
                </a:lnTo>
                <a:lnTo>
                  <a:pt x="92999" y="377882"/>
                </a:lnTo>
                <a:lnTo>
                  <a:pt x="116392" y="338873"/>
                </a:lnTo>
                <a:lnTo>
                  <a:pt x="142077" y="301477"/>
                </a:lnTo>
                <a:lnTo>
                  <a:pt x="169956" y="265790"/>
                </a:lnTo>
                <a:lnTo>
                  <a:pt x="199933" y="231910"/>
                </a:lnTo>
                <a:lnTo>
                  <a:pt x="231910" y="199933"/>
                </a:lnTo>
                <a:lnTo>
                  <a:pt x="265790" y="169956"/>
                </a:lnTo>
                <a:lnTo>
                  <a:pt x="301477" y="142077"/>
                </a:lnTo>
                <a:lnTo>
                  <a:pt x="338873" y="116392"/>
                </a:lnTo>
                <a:lnTo>
                  <a:pt x="377882" y="92999"/>
                </a:lnTo>
                <a:lnTo>
                  <a:pt x="418406" y="71995"/>
                </a:lnTo>
                <a:lnTo>
                  <a:pt x="460347" y="53477"/>
                </a:lnTo>
                <a:lnTo>
                  <a:pt x="503610" y="37541"/>
                </a:lnTo>
                <a:lnTo>
                  <a:pt x="548097" y="24285"/>
                </a:lnTo>
                <a:lnTo>
                  <a:pt x="593712" y="13805"/>
                </a:lnTo>
                <a:lnTo>
                  <a:pt x="640356" y="6200"/>
                </a:lnTo>
                <a:lnTo>
                  <a:pt x="687933" y="1566"/>
                </a:lnTo>
                <a:lnTo>
                  <a:pt x="736346" y="0"/>
                </a:lnTo>
                <a:lnTo>
                  <a:pt x="784758" y="1566"/>
                </a:lnTo>
                <a:lnTo>
                  <a:pt x="832335" y="6200"/>
                </a:lnTo>
                <a:lnTo>
                  <a:pt x="878979" y="13805"/>
                </a:lnTo>
                <a:lnTo>
                  <a:pt x="924594" y="24285"/>
                </a:lnTo>
                <a:lnTo>
                  <a:pt x="969081" y="37541"/>
                </a:lnTo>
                <a:lnTo>
                  <a:pt x="1012344" y="53477"/>
                </a:lnTo>
                <a:lnTo>
                  <a:pt x="1054285" y="71995"/>
                </a:lnTo>
                <a:lnTo>
                  <a:pt x="1094809" y="92999"/>
                </a:lnTo>
                <a:lnTo>
                  <a:pt x="1133818" y="116392"/>
                </a:lnTo>
                <a:lnTo>
                  <a:pt x="1171214" y="142077"/>
                </a:lnTo>
                <a:lnTo>
                  <a:pt x="1206901" y="169956"/>
                </a:lnTo>
                <a:lnTo>
                  <a:pt x="1240781" y="199933"/>
                </a:lnTo>
                <a:lnTo>
                  <a:pt x="1272758" y="231910"/>
                </a:lnTo>
                <a:lnTo>
                  <a:pt x="1302735" y="265790"/>
                </a:lnTo>
                <a:lnTo>
                  <a:pt x="1330614" y="301477"/>
                </a:lnTo>
                <a:lnTo>
                  <a:pt x="1356299" y="338873"/>
                </a:lnTo>
                <a:lnTo>
                  <a:pt x="1379692" y="377882"/>
                </a:lnTo>
                <a:lnTo>
                  <a:pt x="1400696" y="418406"/>
                </a:lnTo>
                <a:lnTo>
                  <a:pt x="1419214" y="460347"/>
                </a:lnTo>
                <a:lnTo>
                  <a:pt x="1435150" y="503610"/>
                </a:lnTo>
                <a:lnTo>
                  <a:pt x="1448406" y="548097"/>
                </a:lnTo>
                <a:lnTo>
                  <a:pt x="1458886" y="593712"/>
                </a:lnTo>
                <a:lnTo>
                  <a:pt x="1466491" y="640356"/>
                </a:lnTo>
                <a:lnTo>
                  <a:pt x="1471125" y="687933"/>
                </a:lnTo>
                <a:lnTo>
                  <a:pt x="1472692" y="736346"/>
                </a:lnTo>
                <a:lnTo>
                  <a:pt x="1471125" y="784758"/>
                </a:lnTo>
                <a:lnTo>
                  <a:pt x="1466491" y="832335"/>
                </a:lnTo>
                <a:lnTo>
                  <a:pt x="1458886" y="878979"/>
                </a:lnTo>
                <a:lnTo>
                  <a:pt x="1448406" y="924594"/>
                </a:lnTo>
                <a:lnTo>
                  <a:pt x="1435150" y="969081"/>
                </a:lnTo>
                <a:lnTo>
                  <a:pt x="1419214" y="1012344"/>
                </a:lnTo>
                <a:lnTo>
                  <a:pt x="1400696" y="1054285"/>
                </a:lnTo>
                <a:lnTo>
                  <a:pt x="1379692" y="1094809"/>
                </a:lnTo>
                <a:lnTo>
                  <a:pt x="1356299" y="1133818"/>
                </a:lnTo>
                <a:lnTo>
                  <a:pt x="1330614" y="1171214"/>
                </a:lnTo>
                <a:lnTo>
                  <a:pt x="1302735" y="1206901"/>
                </a:lnTo>
                <a:lnTo>
                  <a:pt x="1272758" y="1240781"/>
                </a:lnTo>
                <a:lnTo>
                  <a:pt x="1240781" y="1272758"/>
                </a:lnTo>
                <a:lnTo>
                  <a:pt x="1206901" y="1302735"/>
                </a:lnTo>
                <a:lnTo>
                  <a:pt x="1171214" y="1330614"/>
                </a:lnTo>
                <a:lnTo>
                  <a:pt x="1133818" y="1356299"/>
                </a:lnTo>
                <a:lnTo>
                  <a:pt x="1094809" y="1379692"/>
                </a:lnTo>
                <a:lnTo>
                  <a:pt x="1054285" y="1400696"/>
                </a:lnTo>
                <a:lnTo>
                  <a:pt x="1012344" y="1419214"/>
                </a:lnTo>
                <a:lnTo>
                  <a:pt x="969081" y="1435150"/>
                </a:lnTo>
                <a:lnTo>
                  <a:pt x="924594" y="1448406"/>
                </a:lnTo>
                <a:lnTo>
                  <a:pt x="878979" y="1458886"/>
                </a:lnTo>
                <a:lnTo>
                  <a:pt x="832335" y="1466491"/>
                </a:lnTo>
                <a:lnTo>
                  <a:pt x="784758" y="1471125"/>
                </a:lnTo>
                <a:lnTo>
                  <a:pt x="736346" y="1472692"/>
                </a:lnTo>
                <a:lnTo>
                  <a:pt x="687933" y="1471125"/>
                </a:lnTo>
                <a:lnTo>
                  <a:pt x="640356" y="1466491"/>
                </a:lnTo>
                <a:lnTo>
                  <a:pt x="593712" y="1458886"/>
                </a:lnTo>
                <a:lnTo>
                  <a:pt x="548097" y="1448406"/>
                </a:lnTo>
                <a:lnTo>
                  <a:pt x="503610" y="1435150"/>
                </a:lnTo>
                <a:lnTo>
                  <a:pt x="460347" y="1419214"/>
                </a:lnTo>
                <a:lnTo>
                  <a:pt x="418406" y="1400696"/>
                </a:lnTo>
                <a:lnTo>
                  <a:pt x="377882" y="1379692"/>
                </a:lnTo>
                <a:lnTo>
                  <a:pt x="338873" y="1356299"/>
                </a:lnTo>
                <a:lnTo>
                  <a:pt x="301477" y="1330614"/>
                </a:lnTo>
                <a:lnTo>
                  <a:pt x="265790" y="1302735"/>
                </a:lnTo>
                <a:lnTo>
                  <a:pt x="231910" y="1272758"/>
                </a:lnTo>
                <a:lnTo>
                  <a:pt x="199933" y="1240781"/>
                </a:lnTo>
                <a:lnTo>
                  <a:pt x="169956" y="1206901"/>
                </a:lnTo>
                <a:lnTo>
                  <a:pt x="142077" y="1171214"/>
                </a:lnTo>
                <a:lnTo>
                  <a:pt x="116392" y="1133818"/>
                </a:lnTo>
                <a:lnTo>
                  <a:pt x="92999" y="1094809"/>
                </a:lnTo>
                <a:lnTo>
                  <a:pt x="71995" y="1054285"/>
                </a:lnTo>
                <a:lnTo>
                  <a:pt x="53477" y="1012344"/>
                </a:lnTo>
                <a:lnTo>
                  <a:pt x="37541" y="969081"/>
                </a:lnTo>
                <a:lnTo>
                  <a:pt x="24285" y="924594"/>
                </a:lnTo>
                <a:lnTo>
                  <a:pt x="13805" y="878979"/>
                </a:lnTo>
                <a:lnTo>
                  <a:pt x="6200" y="832335"/>
                </a:lnTo>
                <a:lnTo>
                  <a:pt x="1566" y="784758"/>
                </a:lnTo>
                <a:lnTo>
                  <a:pt x="0" y="736346"/>
                </a:lnTo>
                <a:close/>
              </a:path>
            </a:pathLst>
          </a:custGeom>
          <a:ln w="25400"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4155440" y="2497582"/>
            <a:ext cx="8343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44780">
              <a:lnSpc>
                <a:spcPct val="100000"/>
              </a:lnSpc>
              <a:spcBef>
                <a:spcPts val="100"/>
              </a:spcBef>
            </a:pPr>
            <a:r>
              <a:rPr sz="1800" b="1" spc="-75" dirty="0">
                <a:latin typeface="Malgun Gothic"/>
                <a:cs typeface="Malgun Gothic"/>
              </a:rPr>
              <a:t>GRID </a:t>
            </a:r>
            <a:r>
              <a:rPr sz="1800" b="1" spc="-70" dirty="0">
                <a:latin typeface="Malgun Gothic"/>
                <a:cs typeface="Malgun Gothic"/>
              </a:rPr>
              <a:t> </a:t>
            </a:r>
            <a:r>
              <a:rPr sz="1800" b="1" spc="-45" dirty="0">
                <a:latin typeface="Malgun Gothic"/>
                <a:cs typeface="Malgun Gothic"/>
              </a:rPr>
              <a:t>DESIGN</a:t>
            </a:r>
            <a:endParaRPr sz="1800" dirty="0">
              <a:latin typeface="Malgun Gothic"/>
              <a:cs typeface="Malgun Gothic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776848" y="2065401"/>
            <a:ext cx="1473200" cy="1473200"/>
          </a:xfrm>
          <a:custGeom>
            <a:avLst/>
            <a:gdLst/>
            <a:ahLst/>
            <a:cxnLst/>
            <a:rect l="l" t="t" r="r" b="b"/>
            <a:pathLst>
              <a:path w="1473200" h="1473200">
                <a:moveTo>
                  <a:pt x="736346" y="0"/>
                </a:moveTo>
                <a:lnTo>
                  <a:pt x="687933" y="1566"/>
                </a:lnTo>
                <a:lnTo>
                  <a:pt x="640356" y="6200"/>
                </a:lnTo>
                <a:lnTo>
                  <a:pt x="593712" y="13805"/>
                </a:lnTo>
                <a:lnTo>
                  <a:pt x="548097" y="24285"/>
                </a:lnTo>
                <a:lnTo>
                  <a:pt x="503610" y="37541"/>
                </a:lnTo>
                <a:lnTo>
                  <a:pt x="460347" y="53477"/>
                </a:lnTo>
                <a:lnTo>
                  <a:pt x="418406" y="71995"/>
                </a:lnTo>
                <a:lnTo>
                  <a:pt x="377882" y="92999"/>
                </a:lnTo>
                <a:lnTo>
                  <a:pt x="338873" y="116392"/>
                </a:lnTo>
                <a:lnTo>
                  <a:pt x="301477" y="142077"/>
                </a:lnTo>
                <a:lnTo>
                  <a:pt x="265790" y="169956"/>
                </a:lnTo>
                <a:lnTo>
                  <a:pt x="231910" y="199933"/>
                </a:lnTo>
                <a:lnTo>
                  <a:pt x="199933" y="231910"/>
                </a:lnTo>
                <a:lnTo>
                  <a:pt x="169956" y="265790"/>
                </a:lnTo>
                <a:lnTo>
                  <a:pt x="142077" y="301477"/>
                </a:lnTo>
                <a:lnTo>
                  <a:pt x="116392" y="338873"/>
                </a:lnTo>
                <a:lnTo>
                  <a:pt x="92999" y="377882"/>
                </a:lnTo>
                <a:lnTo>
                  <a:pt x="71995" y="418406"/>
                </a:lnTo>
                <a:lnTo>
                  <a:pt x="53477" y="460347"/>
                </a:lnTo>
                <a:lnTo>
                  <a:pt x="37541" y="503610"/>
                </a:lnTo>
                <a:lnTo>
                  <a:pt x="24285" y="548097"/>
                </a:lnTo>
                <a:lnTo>
                  <a:pt x="13805" y="593712"/>
                </a:lnTo>
                <a:lnTo>
                  <a:pt x="6200" y="640356"/>
                </a:lnTo>
                <a:lnTo>
                  <a:pt x="1566" y="687933"/>
                </a:lnTo>
                <a:lnTo>
                  <a:pt x="0" y="736346"/>
                </a:lnTo>
                <a:lnTo>
                  <a:pt x="1566" y="784758"/>
                </a:lnTo>
                <a:lnTo>
                  <a:pt x="6200" y="832335"/>
                </a:lnTo>
                <a:lnTo>
                  <a:pt x="13805" y="878979"/>
                </a:lnTo>
                <a:lnTo>
                  <a:pt x="24285" y="924594"/>
                </a:lnTo>
                <a:lnTo>
                  <a:pt x="37541" y="969081"/>
                </a:lnTo>
                <a:lnTo>
                  <a:pt x="53477" y="1012344"/>
                </a:lnTo>
                <a:lnTo>
                  <a:pt x="71995" y="1054285"/>
                </a:lnTo>
                <a:lnTo>
                  <a:pt x="92999" y="1094809"/>
                </a:lnTo>
                <a:lnTo>
                  <a:pt x="116392" y="1133818"/>
                </a:lnTo>
                <a:lnTo>
                  <a:pt x="142077" y="1171214"/>
                </a:lnTo>
                <a:lnTo>
                  <a:pt x="169956" y="1206901"/>
                </a:lnTo>
                <a:lnTo>
                  <a:pt x="199933" y="1240781"/>
                </a:lnTo>
                <a:lnTo>
                  <a:pt x="231910" y="1272758"/>
                </a:lnTo>
                <a:lnTo>
                  <a:pt x="265790" y="1302735"/>
                </a:lnTo>
                <a:lnTo>
                  <a:pt x="301477" y="1330614"/>
                </a:lnTo>
                <a:lnTo>
                  <a:pt x="338873" y="1356299"/>
                </a:lnTo>
                <a:lnTo>
                  <a:pt x="377882" y="1379692"/>
                </a:lnTo>
                <a:lnTo>
                  <a:pt x="418406" y="1400696"/>
                </a:lnTo>
                <a:lnTo>
                  <a:pt x="460347" y="1419214"/>
                </a:lnTo>
                <a:lnTo>
                  <a:pt x="503610" y="1435150"/>
                </a:lnTo>
                <a:lnTo>
                  <a:pt x="548097" y="1448406"/>
                </a:lnTo>
                <a:lnTo>
                  <a:pt x="593712" y="1458886"/>
                </a:lnTo>
                <a:lnTo>
                  <a:pt x="640356" y="1466491"/>
                </a:lnTo>
                <a:lnTo>
                  <a:pt x="687933" y="1471125"/>
                </a:lnTo>
                <a:lnTo>
                  <a:pt x="736346" y="1472692"/>
                </a:lnTo>
                <a:lnTo>
                  <a:pt x="784758" y="1471125"/>
                </a:lnTo>
                <a:lnTo>
                  <a:pt x="832335" y="1466491"/>
                </a:lnTo>
                <a:lnTo>
                  <a:pt x="878979" y="1458886"/>
                </a:lnTo>
                <a:lnTo>
                  <a:pt x="924594" y="1448406"/>
                </a:lnTo>
                <a:lnTo>
                  <a:pt x="969081" y="1435150"/>
                </a:lnTo>
                <a:lnTo>
                  <a:pt x="1012344" y="1419214"/>
                </a:lnTo>
                <a:lnTo>
                  <a:pt x="1054285" y="1400696"/>
                </a:lnTo>
                <a:lnTo>
                  <a:pt x="1094809" y="1379692"/>
                </a:lnTo>
                <a:lnTo>
                  <a:pt x="1133818" y="1356299"/>
                </a:lnTo>
                <a:lnTo>
                  <a:pt x="1171214" y="1330614"/>
                </a:lnTo>
                <a:lnTo>
                  <a:pt x="1206901" y="1302735"/>
                </a:lnTo>
                <a:lnTo>
                  <a:pt x="1240781" y="1272758"/>
                </a:lnTo>
                <a:lnTo>
                  <a:pt x="1272758" y="1240781"/>
                </a:lnTo>
                <a:lnTo>
                  <a:pt x="1302735" y="1206901"/>
                </a:lnTo>
                <a:lnTo>
                  <a:pt x="1330614" y="1171214"/>
                </a:lnTo>
                <a:lnTo>
                  <a:pt x="1356299" y="1133818"/>
                </a:lnTo>
                <a:lnTo>
                  <a:pt x="1379692" y="1094809"/>
                </a:lnTo>
                <a:lnTo>
                  <a:pt x="1400696" y="1054285"/>
                </a:lnTo>
                <a:lnTo>
                  <a:pt x="1419214" y="1012344"/>
                </a:lnTo>
                <a:lnTo>
                  <a:pt x="1435150" y="969081"/>
                </a:lnTo>
                <a:lnTo>
                  <a:pt x="1448406" y="924594"/>
                </a:lnTo>
                <a:lnTo>
                  <a:pt x="1458886" y="878979"/>
                </a:lnTo>
                <a:lnTo>
                  <a:pt x="1466491" y="832335"/>
                </a:lnTo>
                <a:lnTo>
                  <a:pt x="1471125" y="784758"/>
                </a:lnTo>
                <a:lnTo>
                  <a:pt x="1472692" y="736346"/>
                </a:lnTo>
                <a:lnTo>
                  <a:pt x="1471125" y="687933"/>
                </a:lnTo>
                <a:lnTo>
                  <a:pt x="1466491" y="640356"/>
                </a:lnTo>
                <a:lnTo>
                  <a:pt x="1458886" y="593712"/>
                </a:lnTo>
                <a:lnTo>
                  <a:pt x="1448406" y="548097"/>
                </a:lnTo>
                <a:lnTo>
                  <a:pt x="1435150" y="503610"/>
                </a:lnTo>
                <a:lnTo>
                  <a:pt x="1419214" y="460347"/>
                </a:lnTo>
                <a:lnTo>
                  <a:pt x="1400696" y="418406"/>
                </a:lnTo>
                <a:lnTo>
                  <a:pt x="1379692" y="377882"/>
                </a:lnTo>
                <a:lnTo>
                  <a:pt x="1356299" y="338873"/>
                </a:lnTo>
                <a:lnTo>
                  <a:pt x="1330614" y="301477"/>
                </a:lnTo>
                <a:lnTo>
                  <a:pt x="1302735" y="265790"/>
                </a:lnTo>
                <a:lnTo>
                  <a:pt x="1272758" y="231910"/>
                </a:lnTo>
                <a:lnTo>
                  <a:pt x="1240781" y="199933"/>
                </a:lnTo>
                <a:lnTo>
                  <a:pt x="1206901" y="169956"/>
                </a:lnTo>
                <a:lnTo>
                  <a:pt x="1171214" y="142077"/>
                </a:lnTo>
                <a:lnTo>
                  <a:pt x="1133818" y="116392"/>
                </a:lnTo>
                <a:lnTo>
                  <a:pt x="1094809" y="92999"/>
                </a:lnTo>
                <a:lnTo>
                  <a:pt x="1054285" y="71995"/>
                </a:lnTo>
                <a:lnTo>
                  <a:pt x="1012344" y="53477"/>
                </a:lnTo>
                <a:lnTo>
                  <a:pt x="969081" y="37541"/>
                </a:lnTo>
                <a:lnTo>
                  <a:pt x="924594" y="24285"/>
                </a:lnTo>
                <a:lnTo>
                  <a:pt x="878979" y="13805"/>
                </a:lnTo>
                <a:lnTo>
                  <a:pt x="832335" y="6200"/>
                </a:lnTo>
                <a:lnTo>
                  <a:pt x="784758" y="1566"/>
                </a:lnTo>
                <a:lnTo>
                  <a:pt x="736346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295646" y="2497582"/>
            <a:ext cx="16560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93115" marR="5080" indent="-781050">
              <a:lnSpc>
                <a:spcPct val="100000"/>
              </a:lnSpc>
              <a:spcBef>
                <a:spcPts val="100"/>
              </a:spcBef>
              <a:tabLst>
                <a:tab pos="534670" algn="l"/>
                <a:tab pos="932815" algn="l"/>
              </a:tabLst>
            </a:pPr>
            <a:r>
              <a:rPr sz="1800" b="1" u="sng" spc="-185" dirty="0">
                <a:solidFill>
                  <a:srgbClr val="FFC000"/>
                </a:solidFill>
                <a:uFill>
                  <a:solidFill>
                    <a:srgbClr val="FFC000"/>
                  </a:solidFill>
                </a:uFill>
                <a:latin typeface="Malgun Gothic"/>
                <a:cs typeface="Malgun Gothic"/>
              </a:rPr>
              <a:t> 	</a:t>
            </a:r>
            <a:r>
              <a:rPr sz="1800" b="1" spc="-185" dirty="0">
                <a:solidFill>
                  <a:srgbClr val="FFC000"/>
                </a:solidFill>
                <a:latin typeface="Malgun Gothic"/>
                <a:cs typeface="Malgun Gothic"/>
              </a:rPr>
              <a:t>		</a:t>
            </a:r>
            <a:r>
              <a:rPr sz="1800" b="1" spc="-60" dirty="0">
                <a:solidFill>
                  <a:srgbClr val="FFFFFF"/>
                </a:solidFill>
                <a:latin typeface="Malgun Gothic"/>
                <a:cs typeface="Malgun Gothic"/>
              </a:rPr>
              <a:t>NEAT </a:t>
            </a:r>
            <a:r>
              <a:rPr sz="1800" b="1" spc="-55" dirty="0">
                <a:solidFill>
                  <a:srgbClr val="FFFFFF"/>
                </a:solidFill>
                <a:latin typeface="Malgun Gothic"/>
                <a:cs typeface="Malgun Gothic"/>
              </a:rPr>
              <a:t> </a:t>
            </a:r>
            <a:r>
              <a:rPr sz="1800" b="1" spc="60" dirty="0">
                <a:solidFill>
                  <a:srgbClr val="FFFFFF"/>
                </a:solidFill>
                <a:latin typeface="Malgun Gothic"/>
                <a:cs typeface="Malgun Gothic"/>
              </a:rPr>
              <a:t>L</a:t>
            </a:r>
            <a:r>
              <a:rPr sz="1800" b="1" spc="-185" dirty="0">
                <a:solidFill>
                  <a:srgbClr val="FFFFFF"/>
                </a:solidFill>
                <a:latin typeface="Malgun Gothic"/>
                <a:cs typeface="Malgun Gothic"/>
              </a:rPr>
              <a:t>A</a:t>
            </a:r>
            <a:r>
              <a:rPr sz="1800" b="1" spc="-5" dirty="0">
                <a:solidFill>
                  <a:srgbClr val="FFFFFF"/>
                </a:solidFill>
                <a:latin typeface="Malgun Gothic"/>
                <a:cs typeface="Malgun Gothic"/>
              </a:rPr>
              <a:t>Y</a:t>
            </a:r>
            <a:r>
              <a:rPr sz="1800" b="1" spc="-80" dirty="0">
                <a:solidFill>
                  <a:srgbClr val="FFFFFF"/>
                </a:solidFill>
                <a:latin typeface="Malgun Gothic"/>
                <a:cs typeface="Malgun Gothic"/>
              </a:rPr>
              <a:t>OUT</a:t>
            </a:r>
            <a:endParaRPr sz="1800">
              <a:latin typeface="Malgun Gothic"/>
              <a:cs typeface="Malgun Gothic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3367151" y="2801747"/>
            <a:ext cx="468630" cy="0"/>
          </a:xfrm>
          <a:custGeom>
            <a:avLst/>
            <a:gdLst/>
            <a:ahLst/>
            <a:cxnLst/>
            <a:rect l="l" t="t" r="r" b="b"/>
            <a:pathLst>
              <a:path w="468629">
                <a:moveTo>
                  <a:pt x="0" y="0"/>
                </a:moveTo>
                <a:lnTo>
                  <a:pt x="468502" y="0"/>
                </a:lnTo>
              </a:path>
            </a:pathLst>
          </a:custGeom>
          <a:ln w="127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693166" y="98552"/>
            <a:ext cx="1086866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69920" y="98552"/>
            <a:ext cx="52451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30" dirty="0"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latin typeface="Malgun Gothic Semilight"/>
                <a:cs typeface="Malgun Gothic Semilight"/>
              </a:rPr>
              <a:t>획</a:t>
            </a:r>
            <a:r>
              <a:rPr sz="1050" b="0" spc="-75" dirty="0">
                <a:latin typeface="Malgun Gothic Semilight"/>
                <a:cs typeface="Malgun Gothic Semilight"/>
              </a:rPr>
              <a:t> </a:t>
            </a:r>
            <a:r>
              <a:rPr sz="1050" b="0" spc="-130" dirty="0"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542282" y="0"/>
            <a:ext cx="2357755" cy="733425"/>
            <a:chOff x="4542282" y="0"/>
            <a:chExt cx="2357755" cy="733425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42282" y="0"/>
              <a:ext cx="2357627" cy="733044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4560062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366258" y="98552"/>
            <a:ext cx="882142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Web</a:t>
            </a:r>
            <a:r>
              <a:rPr sz="1050" b="0" spc="-7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90372" y="1057147"/>
            <a:ext cx="108966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2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2.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135" dirty="0">
                <a:latin typeface="Gulim"/>
                <a:cs typeface="Gulim"/>
              </a:rPr>
              <a:t>제</a:t>
            </a:r>
            <a:r>
              <a:rPr sz="1400" spc="-130" dirty="0">
                <a:latin typeface="Gulim"/>
                <a:cs typeface="Gulim"/>
              </a:rPr>
              <a:t>작</a:t>
            </a:r>
            <a:r>
              <a:rPr sz="1400" spc="-114" dirty="0">
                <a:latin typeface="Gulim"/>
                <a:cs typeface="Gulim"/>
              </a:rPr>
              <a:t> </a:t>
            </a:r>
            <a:r>
              <a:rPr sz="1400" spc="-135" dirty="0">
                <a:latin typeface="Gulim"/>
                <a:cs typeface="Gulim"/>
              </a:rPr>
              <a:t>기</a:t>
            </a:r>
            <a:r>
              <a:rPr sz="1400" spc="-130" dirty="0">
                <a:latin typeface="Gulim"/>
                <a:cs typeface="Gulim"/>
              </a:rPr>
              <a:t>법</a:t>
            </a:r>
            <a:endParaRPr sz="1400">
              <a:latin typeface="Gulim"/>
              <a:cs typeface="Gulim"/>
            </a:endParaRPr>
          </a:p>
        </p:txBody>
      </p:sp>
      <p:pic>
        <p:nvPicPr>
          <p:cNvPr id="16" name="object 1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19" name="object 19"/>
          <p:cNvSpPr txBox="1"/>
          <p:nvPr/>
        </p:nvSpPr>
        <p:spPr>
          <a:xfrm>
            <a:off x="3518661" y="3506723"/>
            <a:ext cx="2107565" cy="18262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2000" b="1" spc="-5" dirty="0">
                <a:latin typeface="Arial"/>
                <a:cs typeface="Arial"/>
              </a:rPr>
              <a:t>Web</a:t>
            </a:r>
            <a:r>
              <a:rPr sz="2000" b="1" spc="-110" dirty="0">
                <a:latin typeface="Arial"/>
                <a:cs typeface="Arial"/>
              </a:rPr>
              <a:t> </a:t>
            </a:r>
            <a:r>
              <a:rPr sz="2000" b="1" spc="-5" dirty="0">
                <a:latin typeface="Arial"/>
                <a:cs typeface="Arial"/>
              </a:rPr>
              <a:t>+</a:t>
            </a:r>
            <a:r>
              <a:rPr sz="2000" b="1" spc="-110" dirty="0">
                <a:latin typeface="Arial"/>
                <a:cs typeface="Arial"/>
              </a:rPr>
              <a:t> </a:t>
            </a:r>
            <a:r>
              <a:rPr sz="2000" b="1" spc="-35" dirty="0">
                <a:latin typeface="Arial"/>
                <a:cs typeface="Arial"/>
              </a:rPr>
              <a:t>Mobi</a:t>
            </a:r>
            <a:r>
              <a:rPr sz="2000" b="1" spc="-30" dirty="0">
                <a:latin typeface="Arial"/>
                <a:cs typeface="Arial"/>
              </a:rPr>
              <a:t>l</a:t>
            </a:r>
            <a:r>
              <a:rPr sz="2000" b="1" dirty="0">
                <a:latin typeface="Arial"/>
                <a:cs typeface="Arial"/>
              </a:rPr>
              <a:t>e</a:t>
            </a:r>
            <a:r>
              <a:rPr sz="2000" b="1" spc="-110" dirty="0">
                <a:latin typeface="Arial"/>
                <a:cs typeface="Arial"/>
              </a:rPr>
              <a:t> </a:t>
            </a:r>
            <a:r>
              <a:rPr sz="2000" b="1" spc="-155" dirty="0">
                <a:latin typeface="Arial"/>
                <a:cs typeface="Arial"/>
              </a:rPr>
              <a:t>S</a:t>
            </a:r>
            <a:r>
              <a:rPr sz="2000" b="1" spc="-75" dirty="0">
                <a:latin typeface="Arial"/>
                <a:cs typeface="Arial"/>
              </a:rPr>
              <a:t>i</a:t>
            </a:r>
            <a:r>
              <a:rPr sz="2000" b="1" spc="25" dirty="0">
                <a:latin typeface="Arial"/>
                <a:cs typeface="Arial"/>
              </a:rPr>
              <a:t>te</a:t>
            </a:r>
            <a:endParaRPr sz="2000">
              <a:latin typeface="Arial"/>
              <a:cs typeface="Arial"/>
            </a:endParaRPr>
          </a:p>
          <a:p>
            <a:pPr marL="746125" marR="739140" algn="ctr">
              <a:lnSpc>
                <a:spcPct val="200000"/>
              </a:lnSpc>
              <a:spcBef>
                <a:spcPts val="1705"/>
              </a:spcBef>
            </a:pPr>
            <a:r>
              <a:rPr sz="1400" spc="-20" dirty="0">
                <a:latin typeface="Dotum"/>
                <a:cs typeface="Dotum"/>
              </a:rPr>
              <a:t>HTML</a:t>
            </a:r>
            <a:r>
              <a:rPr sz="1400" spc="-120" dirty="0">
                <a:latin typeface="Dotum"/>
                <a:cs typeface="Dotum"/>
              </a:rPr>
              <a:t> </a:t>
            </a:r>
            <a:r>
              <a:rPr sz="1400" spc="15" dirty="0">
                <a:latin typeface="Dotum"/>
                <a:cs typeface="Dotum"/>
              </a:rPr>
              <a:t>5  </a:t>
            </a:r>
            <a:r>
              <a:rPr sz="1400" spc="-50" dirty="0">
                <a:latin typeface="Dotum"/>
                <a:cs typeface="Dotum"/>
              </a:rPr>
              <a:t>CSS3</a:t>
            </a:r>
            <a:endParaRPr sz="1400">
              <a:latin typeface="Dotum"/>
              <a:cs typeface="Dotum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300">
              <a:latin typeface="Dotum"/>
              <a:cs typeface="Dotum"/>
            </a:endParaRPr>
          </a:p>
          <a:p>
            <a:pPr algn="ctr">
              <a:lnSpc>
                <a:spcPct val="100000"/>
              </a:lnSpc>
            </a:pPr>
            <a:r>
              <a:rPr sz="1400" spc="-30" dirty="0">
                <a:latin typeface="Dotum"/>
                <a:cs typeface="Dotum"/>
              </a:rPr>
              <a:t>Ja</a:t>
            </a:r>
            <a:r>
              <a:rPr sz="1400" spc="-35" dirty="0">
                <a:latin typeface="Dotum"/>
                <a:cs typeface="Dotum"/>
              </a:rPr>
              <a:t>v</a:t>
            </a:r>
            <a:r>
              <a:rPr sz="1400" spc="-75" dirty="0">
                <a:latin typeface="Dotum"/>
                <a:cs typeface="Dotum"/>
              </a:rPr>
              <a:t>a</a:t>
            </a:r>
            <a:r>
              <a:rPr sz="1400" spc="-120" dirty="0">
                <a:latin typeface="Dotum"/>
                <a:cs typeface="Dotum"/>
              </a:rPr>
              <a:t> </a:t>
            </a:r>
            <a:r>
              <a:rPr sz="1400" spc="5" dirty="0">
                <a:latin typeface="Dotum"/>
                <a:cs typeface="Dotum"/>
              </a:rPr>
              <a:t>Script</a:t>
            </a:r>
            <a:r>
              <a:rPr sz="1400" spc="-120" dirty="0">
                <a:latin typeface="Dotum"/>
                <a:cs typeface="Dotum"/>
              </a:rPr>
              <a:t> </a:t>
            </a:r>
            <a:r>
              <a:rPr sz="1400" spc="-40" dirty="0">
                <a:latin typeface="Dotum"/>
                <a:cs typeface="Dotum"/>
              </a:rPr>
              <a:t>/</a:t>
            </a:r>
            <a:r>
              <a:rPr sz="1400" spc="-114" dirty="0">
                <a:latin typeface="Dotum"/>
                <a:cs typeface="Dotum"/>
              </a:rPr>
              <a:t> </a:t>
            </a:r>
            <a:r>
              <a:rPr sz="1400" spc="10" dirty="0">
                <a:latin typeface="Dotum"/>
                <a:cs typeface="Dotum"/>
              </a:rPr>
              <a:t>jQuery</a:t>
            </a:r>
            <a:endParaRPr sz="1400">
              <a:latin typeface="Dotum"/>
              <a:cs typeface="Dotum"/>
            </a:endParaRPr>
          </a:p>
        </p:txBody>
      </p:sp>
      <p:pic>
        <p:nvPicPr>
          <p:cNvPr id="20" name="object 20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3095879" y="1998256"/>
            <a:ext cx="1116672" cy="1012786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5321553" y="1906879"/>
            <a:ext cx="726655" cy="1197762"/>
          </a:xfrm>
          <a:prstGeom prst="rect">
            <a:avLst/>
          </a:prstGeom>
        </p:spPr>
      </p:pic>
      <p:sp>
        <p:nvSpPr>
          <p:cNvPr id="22" name="object 22"/>
          <p:cNvSpPr txBox="1"/>
          <p:nvPr/>
        </p:nvSpPr>
        <p:spPr>
          <a:xfrm>
            <a:off x="4575047" y="2142236"/>
            <a:ext cx="35115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1" spc="-10" dirty="0">
                <a:latin typeface="Arial"/>
                <a:cs typeface="Arial"/>
              </a:rPr>
              <a:t>+</a:t>
            </a:r>
            <a:endParaRPr sz="4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693166" y="98552"/>
            <a:ext cx="1059434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69920" y="98552"/>
            <a:ext cx="52451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30" dirty="0"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latin typeface="Malgun Gothic Semilight"/>
                <a:cs typeface="Malgun Gothic Semilight"/>
              </a:rPr>
              <a:t>획</a:t>
            </a:r>
            <a:r>
              <a:rPr sz="1050" b="0" spc="-75" dirty="0">
                <a:latin typeface="Malgun Gothic Semilight"/>
                <a:cs typeface="Malgun Gothic Semilight"/>
              </a:rPr>
              <a:t> </a:t>
            </a:r>
            <a:r>
              <a:rPr sz="1050" b="0" spc="-130" dirty="0"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542282" y="0"/>
            <a:ext cx="2357755" cy="733425"/>
            <a:chOff x="4542282" y="0"/>
            <a:chExt cx="2357755" cy="733425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42282" y="0"/>
              <a:ext cx="2357627" cy="733044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4560062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366258" y="98552"/>
            <a:ext cx="882142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Web</a:t>
            </a:r>
            <a:r>
              <a:rPr sz="1050" b="0" spc="-7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7582407" y="98552"/>
            <a:ext cx="10281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650110" y="1982342"/>
            <a:ext cx="947419" cy="947419"/>
          </a:xfrm>
          <a:custGeom>
            <a:avLst/>
            <a:gdLst/>
            <a:ahLst/>
            <a:cxnLst/>
            <a:rect l="l" t="t" r="r" b="b"/>
            <a:pathLst>
              <a:path w="947419" h="947419">
                <a:moveTo>
                  <a:pt x="473582" y="0"/>
                </a:moveTo>
                <a:lnTo>
                  <a:pt x="425171" y="2444"/>
                </a:lnTo>
                <a:lnTo>
                  <a:pt x="378156" y="9618"/>
                </a:lnTo>
                <a:lnTo>
                  <a:pt x="332776" y="21285"/>
                </a:lnTo>
                <a:lnTo>
                  <a:pt x="289268" y="37207"/>
                </a:lnTo>
                <a:lnTo>
                  <a:pt x="247871" y="57145"/>
                </a:lnTo>
                <a:lnTo>
                  <a:pt x="208824" y="80862"/>
                </a:lnTo>
                <a:lnTo>
                  <a:pt x="172365" y="108121"/>
                </a:lnTo>
                <a:lnTo>
                  <a:pt x="138731" y="138684"/>
                </a:lnTo>
                <a:lnTo>
                  <a:pt x="108162" y="172312"/>
                </a:lnTo>
                <a:lnTo>
                  <a:pt x="80896" y="208768"/>
                </a:lnTo>
                <a:lnTo>
                  <a:pt x="57170" y="247815"/>
                </a:lnTo>
                <a:lnTo>
                  <a:pt x="37224" y="289214"/>
                </a:lnTo>
                <a:lnTo>
                  <a:pt x="21296" y="332728"/>
                </a:lnTo>
                <a:lnTo>
                  <a:pt x="9623" y="378120"/>
                </a:lnTo>
                <a:lnTo>
                  <a:pt x="2445" y="425150"/>
                </a:lnTo>
                <a:lnTo>
                  <a:pt x="0" y="473583"/>
                </a:lnTo>
                <a:lnTo>
                  <a:pt x="2445" y="521994"/>
                </a:lnTo>
                <a:lnTo>
                  <a:pt x="9623" y="569009"/>
                </a:lnTo>
                <a:lnTo>
                  <a:pt x="21296" y="614389"/>
                </a:lnTo>
                <a:lnTo>
                  <a:pt x="37224" y="657897"/>
                </a:lnTo>
                <a:lnTo>
                  <a:pt x="57170" y="699294"/>
                </a:lnTo>
                <a:lnTo>
                  <a:pt x="80896" y="738341"/>
                </a:lnTo>
                <a:lnTo>
                  <a:pt x="108162" y="774800"/>
                </a:lnTo>
                <a:lnTo>
                  <a:pt x="138731" y="808434"/>
                </a:lnTo>
                <a:lnTo>
                  <a:pt x="172365" y="839003"/>
                </a:lnTo>
                <a:lnTo>
                  <a:pt x="208824" y="866269"/>
                </a:lnTo>
                <a:lnTo>
                  <a:pt x="247871" y="889995"/>
                </a:lnTo>
                <a:lnTo>
                  <a:pt x="289268" y="909941"/>
                </a:lnTo>
                <a:lnTo>
                  <a:pt x="332776" y="925869"/>
                </a:lnTo>
                <a:lnTo>
                  <a:pt x="378156" y="937542"/>
                </a:lnTo>
                <a:lnTo>
                  <a:pt x="425171" y="944720"/>
                </a:lnTo>
                <a:lnTo>
                  <a:pt x="473582" y="947166"/>
                </a:lnTo>
                <a:lnTo>
                  <a:pt x="522015" y="944720"/>
                </a:lnTo>
                <a:lnTo>
                  <a:pt x="569045" y="937542"/>
                </a:lnTo>
                <a:lnTo>
                  <a:pt x="614437" y="925869"/>
                </a:lnTo>
                <a:lnTo>
                  <a:pt x="657951" y="909941"/>
                </a:lnTo>
                <a:lnTo>
                  <a:pt x="699350" y="889995"/>
                </a:lnTo>
                <a:lnTo>
                  <a:pt x="738397" y="866269"/>
                </a:lnTo>
                <a:lnTo>
                  <a:pt x="774853" y="839003"/>
                </a:lnTo>
                <a:lnTo>
                  <a:pt x="808482" y="808434"/>
                </a:lnTo>
                <a:lnTo>
                  <a:pt x="839044" y="774800"/>
                </a:lnTo>
                <a:lnTo>
                  <a:pt x="866303" y="738341"/>
                </a:lnTo>
                <a:lnTo>
                  <a:pt x="890020" y="699294"/>
                </a:lnTo>
                <a:lnTo>
                  <a:pt x="909958" y="657897"/>
                </a:lnTo>
                <a:lnTo>
                  <a:pt x="925880" y="614389"/>
                </a:lnTo>
                <a:lnTo>
                  <a:pt x="937547" y="569009"/>
                </a:lnTo>
                <a:lnTo>
                  <a:pt x="944721" y="521994"/>
                </a:lnTo>
                <a:lnTo>
                  <a:pt x="947165" y="473583"/>
                </a:lnTo>
                <a:lnTo>
                  <a:pt x="944721" y="425150"/>
                </a:lnTo>
                <a:lnTo>
                  <a:pt x="937547" y="378120"/>
                </a:lnTo>
                <a:lnTo>
                  <a:pt x="925880" y="332728"/>
                </a:lnTo>
                <a:lnTo>
                  <a:pt x="909958" y="289214"/>
                </a:lnTo>
                <a:lnTo>
                  <a:pt x="890020" y="247815"/>
                </a:lnTo>
                <a:lnTo>
                  <a:pt x="866303" y="208768"/>
                </a:lnTo>
                <a:lnTo>
                  <a:pt x="839044" y="172312"/>
                </a:lnTo>
                <a:lnTo>
                  <a:pt x="808482" y="138684"/>
                </a:lnTo>
                <a:lnTo>
                  <a:pt x="774853" y="108121"/>
                </a:lnTo>
                <a:lnTo>
                  <a:pt x="738397" y="80862"/>
                </a:lnTo>
                <a:lnTo>
                  <a:pt x="699350" y="57145"/>
                </a:lnTo>
                <a:lnTo>
                  <a:pt x="657951" y="37207"/>
                </a:lnTo>
                <a:lnTo>
                  <a:pt x="614437" y="21285"/>
                </a:lnTo>
                <a:lnTo>
                  <a:pt x="569045" y="9618"/>
                </a:lnTo>
                <a:lnTo>
                  <a:pt x="522015" y="2444"/>
                </a:lnTo>
                <a:lnTo>
                  <a:pt x="47358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6" name="object 16"/>
          <p:cNvGraphicFramePr>
            <a:graphicFrameLocks noGrp="1"/>
          </p:cNvGraphicFramePr>
          <p:nvPr/>
        </p:nvGraphicFramePr>
        <p:xfrm>
          <a:off x="1800098" y="3312629"/>
          <a:ext cx="5543549" cy="1384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6385"/>
                <a:gridCol w="2432685"/>
                <a:gridCol w="1554479"/>
              </a:tblGrid>
              <a:tr h="336550">
                <a:tc>
                  <a:txBody>
                    <a:bodyPr/>
                    <a:lstStyle/>
                    <a:p>
                      <a:pPr marR="901700" algn="ctr">
                        <a:lnSpc>
                          <a:spcPts val="1470"/>
                        </a:lnSpc>
                      </a:pPr>
                      <a:r>
                        <a:rPr sz="1400" b="1" spc="-80" dirty="0">
                          <a:latin typeface="Malgun Gothic"/>
                          <a:cs typeface="Malgun Gothic"/>
                        </a:rPr>
                        <a:t>Main</a:t>
                      </a:r>
                      <a:endParaRPr sz="1400">
                        <a:latin typeface="Malgun Gothic"/>
                        <a:cs typeface="Malgun Gothic"/>
                      </a:endParaRPr>
                    </a:p>
                  </a:txBody>
                  <a:tcPr marL="0" marR="0" marT="0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70"/>
                        </a:lnSpc>
                      </a:pPr>
                      <a:r>
                        <a:rPr sz="1400" b="1" spc="-80" dirty="0">
                          <a:latin typeface="Malgun Gothic"/>
                          <a:cs typeface="Malgun Gothic"/>
                        </a:rPr>
                        <a:t>Main</a:t>
                      </a:r>
                      <a:endParaRPr sz="1400">
                        <a:latin typeface="Malgun Gothic"/>
                        <a:cs typeface="Malgun Gothic"/>
                      </a:endParaRPr>
                    </a:p>
                  </a:txBody>
                  <a:tcPr marL="0" marR="0" marT="0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marL="908685" algn="ctr">
                        <a:lnSpc>
                          <a:spcPts val="1470"/>
                        </a:lnSpc>
                      </a:pPr>
                      <a:r>
                        <a:rPr sz="1400" b="1" spc="-35" dirty="0">
                          <a:latin typeface="Malgun Gothic"/>
                          <a:cs typeface="Malgun Gothic"/>
                        </a:rPr>
                        <a:t>Point</a:t>
                      </a:r>
                      <a:endParaRPr sz="1400">
                        <a:latin typeface="Malgun Gothic"/>
                        <a:cs typeface="Malgun Gothic"/>
                      </a:endParaRPr>
                    </a:p>
                  </a:txBody>
                  <a:tcPr marL="0" marR="0" marT="0" marB="0">
                    <a:solidFill>
                      <a:srgbClr val="F1F1F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R="901065"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sz="1100" spc="5" dirty="0">
                          <a:latin typeface="Dotum"/>
                          <a:cs typeface="Dotum"/>
                        </a:rPr>
                        <a:t>#000000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119380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sz="1100" spc="-50" dirty="0">
                          <a:latin typeface="Dotum"/>
                          <a:cs typeface="Dotum"/>
                        </a:rPr>
                        <a:t>#FFFFFF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119380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marL="909319"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sz="1100" spc="-45" dirty="0">
                          <a:latin typeface="Dotum"/>
                          <a:cs typeface="Dotum"/>
                        </a:rPr>
                        <a:t>#FFCC00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119380" marB="0">
                    <a:solidFill>
                      <a:srgbClr val="F1F1F1"/>
                    </a:solidFill>
                  </a:tcPr>
                </a:tc>
              </a:tr>
              <a:tr h="250825">
                <a:tc>
                  <a:txBody>
                    <a:bodyPr/>
                    <a:lstStyle/>
                    <a:p>
                      <a:pPr marR="901065" algn="ctr">
                        <a:lnSpc>
                          <a:spcPct val="100000"/>
                        </a:lnSpc>
                        <a:spcBef>
                          <a:spcPts val="215"/>
                        </a:spcBef>
                        <a:tabLst>
                          <a:tab pos="338455" algn="l"/>
                        </a:tabLst>
                      </a:pPr>
                      <a:r>
                        <a:rPr sz="1100" spc="-45" dirty="0">
                          <a:latin typeface="Dotum"/>
                          <a:cs typeface="Dotum"/>
                        </a:rPr>
                        <a:t>R</a:t>
                      </a:r>
                      <a:r>
                        <a:rPr sz="1100" spc="-10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spc="-40" dirty="0">
                          <a:latin typeface="Dotum"/>
                          <a:cs typeface="Dotum"/>
                        </a:rPr>
                        <a:t>:	</a:t>
                      </a:r>
                      <a:r>
                        <a:rPr sz="1100" spc="15" dirty="0">
                          <a:latin typeface="Dotum"/>
                          <a:cs typeface="Dotum"/>
                        </a:rPr>
                        <a:t>0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27305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15"/>
                        </a:spcBef>
                      </a:pPr>
                      <a:r>
                        <a:rPr sz="1100" dirty="0">
                          <a:latin typeface="Dotum"/>
                          <a:cs typeface="Dotum"/>
                        </a:rPr>
                        <a:t>R</a:t>
                      </a:r>
                      <a:r>
                        <a:rPr sz="1100" spc="-10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:</a:t>
                      </a:r>
                      <a:r>
                        <a:rPr sz="1100" spc="-90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255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27305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marL="908685" algn="ctr">
                        <a:lnSpc>
                          <a:spcPct val="100000"/>
                        </a:lnSpc>
                        <a:spcBef>
                          <a:spcPts val="215"/>
                        </a:spcBef>
                      </a:pPr>
                      <a:r>
                        <a:rPr sz="1100" dirty="0">
                          <a:latin typeface="Dotum"/>
                          <a:cs typeface="Dotum"/>
                        </a:rPr>
                        <a:t>R</a:t>
                      </a:r>
                      <a:r>
                        <a:rPr sz="1100" spc="-10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:</a:t>
                      </a:r>
                      <a:r>
                        <a:rPr sz="1100" spc="-90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255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27305" marB="0">
                    <a:solidFill>
                      <a:srgbClr val="F1F1F1"/>
                    </a:solidFill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marR="901065" algn="ctr">
                        <a:lnSpc>
                          <a:spcPct val="100000"/>
                        </a:lnSpc>
                        <a:spcBef>
                          <a:spcPts val="215"/>
                        </a:spcBef>
                        <a:tabLst>
                          <a:tab pos="342900" algn="l"/>
                        </a:tabLst>
                      </a:pPr>
                      <a:r>
                        <a:rPr sz="1100" spc="-105" dirty="0">
                          <a:latin typeface="Dotum"/>
                          <a:cs typeface="Dotum"/>
                        </a:rPr>
                        <a:t>G</a:t>
                      </a:r>
                      <a:r>
                        <a:rPr sz="1100" spc="-9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spc="-40" dirty="0">
                          <a:latin typeface="Dotum"/>
                          <a:cs typeface="Dotum"/>
                        </a:rPr>
                        <a:t>:	</a:t>
                      </a:r>
                      <a:r>
                        <a:rPr sz="1100" spc="15" dirty="0">
                          <a:latin typeface="Dotum"/>
                          <a:cs typeface="Dotum"/>
                        </a:rPr>
                        <a:t>0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27305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15"/>
                        </a:spcBef>
                      </a:pPr>
                      <a:r>
                        <a:rPr sz="1100" dirty="0">
                          <a:latin typeface="Dotum"/>
                          <a:cs typeface="Dotum"/>
                        </a:rPr>
                        <a:t>G</a:t>
                      </a:r>
                      <a:r>
                        <a:rPr sz="1100" spc="-9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:</a:t>
                      </a:r>
                      <a:r>
                        <a:rPr sz="1100" spc="-9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255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27305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marL="908685" algn="ctr">
                        <a:lnSpc>
                          <a:spcPct val="100000"/>
                        </a:lnSpc>
                        <a:spcBef>
                          <a:spcPts val="215"/>
                        </a:spcBef>
                      </a:pPr>
                      <a:r>
                        <a:rPr sz="1100" dirty="0">
                          <a:latin typeface="Dotum"/>
                          <a:cs typeface="Dotum"/>
                        </a:rPr>
                        <a:t>G</a:t>
                      </a:r>
                      <a:r>
                        <a:rPr sz="1100" spc="-9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:</a:t>
                      </a:r>
                      <a:r>
                        <a:rPr sz="1100" spc="-9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204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27305" marB="0">
                    <a:solidFill>
                      <a:srgbClr val="F1F1F1"/>
                    </a:solidFill>
                  </a:tcPr>
                </a:tc>
              </a:tr>
              <a:tr h="202565">
                <a:tc>
                  <a:txBody>
                    <a:bodyPr/>
                    <a:lstStyle/>
                    <a:p>
                      <a:pPr marR="901065" algn="ctr">
                        <a:lnSpc>
                          <a:spcPts val="1280"/>
                        </a:lnSpc>
                        <a:spcBef>
                          <a:spcPts val="215"/>
                        </a:spcBef>
                        <a:tabLst>
                          <a:tab pos="337185" algn="l"/>
                        </a:tabLst>
                      </a:pPr>
                      <a:r>
                        <a:rPr sz="1100" spc="-75" dirty="0">
                          <a:latin typeface="Dotum"/>
                          <a:cs typeface="Dotum"/>
                        </a:rPr>
                        <a:t>B</a:t>
                      </a:r>
                      <a:r>
                        <a:rPr sz="1100" spc="-10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spc="-40" dirty="0">
                          <a:latin typeface="Dotum"/>
                          <a:cs typeface="Dotum"/>
                        </a:rPr>
                        <a:t>:	</a:t>
                      </a:r>
                      <a:r>
                        <a:rPr sz="1100" spc="15" dirty="0">
                          <a:latin typeface="Dotum"/>
                          <a:cs typeface="Dotum"/>
                        </a:rPr>
                        <a:t>0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27305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80"/>
                        </a:lnSpc>
                        <a:spcBef>
                          <a:spcPts val="215"/>
                        </a:spcBef>
                      </a:pPr>
                      <a:r>
                        <a:rPr sz="1100" dirty="0">
                          <a:latin typeface="Dotum"/>
                          <a:cs typeface="Dotum"/>
                        </a:rPr>
                        <a:t>B</a:t>
                      </a:r>
                      <a:r>
                        <a:rPr sz="1100" spc="-10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:</a:t>
                      </a:r>
                      <a:r>
                        <a:rPr sz="1100" spc="-9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dirty="0">
                          <a:latin typeface="Dotum"/>
                          <a:cs typeface="Dotum"/>
                        </a:rPr>
                        <a:t>255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27305" marB="0"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marL="909319" algn="ctr">
                        <a:lnSpc>
                          <a:spcPts val="1280"/>
                        </a:lnSpc>
                        <a:spcBef>
                          <a:spcPts val="215"/>
                        </a:spcBef>
                        <a:tabLst>
                          <a:tab pos="1246505" algn="l"/>
                        </a:tabLst>
                      </a:pPr>
                      <a:r>
                        <a:rPr sz="1100" spc="-75" dirty="0">
                          <a:latin typeface="Dotum"/>
                          <a:cs typeface="Dotum"/>
                        </a:rPr>
                        <a:t>B</a:t>
                      </a:r>
                      <a:r>
                        <a:rPr sz="1100" spc="-105" dirty="0">
                          <a:latin typeface="Dotum"/>
                          <a:cs typeface="Dotum"/>
                        </a:rPr>
                        <a:t> </a:t>
                      </a:r>
                      <a:r>
                        <a:rPr sz="1100" spc="-40" dirty="0">
                          <a:latin typeface="Dotum"/>
                          <a:cs typeface="Dotum"/>
                        </a:rPr>
                        <a:t>:	</a:t>
                      </a:r>
                      <a:r>
                        <a:rPr sz="1100" spc="15" dirty="0">
                          <a:latin typeface="Dotum"/>
                          <a:cs typeface="Dotum"/>
                        </a:rPr>
                        <a:t>0</a:t>
                      </a:r>
                      <a:endParaRPr sz="1100">
                        <a:latin typeface="Dotum"/>
                        <a:cs typeface="Dotum"/>
                      </a:endParaRPr>
                    </a:p>
                  </a:txBody>
                  <a:tcPr marL="0" marR="0" marT="27305" marB="0">
                    <a:solidFill>
                      <a:srgbClr val="F1F1F1"/>
                    </a:solidFill>
                  </a:tcPr>
                </a:tc>
              </a:tr>
            </a:tbl>
          </a:graphicData>
        </a:graphic>
      </p:graphicFrame>
      <p:sp>
        <p:nvSpPr>
          <p:cNvPr id="17" name="object 17"/>
          <p:cNvSpPr/>
          <p:nvPr/>
        </p:nvSpPr>
        <p:spPr>
          <a:xfrm>
            <a:off x="4098416" y="1982342"/>
            <a:ext cx="947419" cy="947419"/>
          </a:xfrm>
          <a:custGeom>
            <a:avLst/>
            <a:gdLst/>
            <a:ahLst/>
            <a:cxnLst/>
            <a:rect l="l" t="t" r="r" b="b"/>
            <a:pathLst>
              <a:path w="947420" h="947419">
                <a:moveTo>
                  <a:pt x="473583" y="0"/>
                </a:moveTo>
                <a:lnTo>
                  <a:pt x="425171" y="2444"/>
                </a:lnTo>
                <a:lnTo>
                  <a:pt x="378156" y="9618"/>
                </a:lnTo>
                <a:lnTo>
                  <a:pt x="332776" y="21285"/>
                </a:lnTo>
                <a:lnTo>
                  <a:pt x="289268" y="37207"/>
                </a:lnTo>
                <a:lnTo>
                  <a:pt x="247871" y="57145"/>
                </a:lnTo>
                <a:lnTo>
                  <a:pt x="208824" y="80862"/>
                </a:lnTo>
                <a:lnTo>
                  <a:pt x="172365" y="108121"/>
                </a:lnTo>
                <a:lnTo>
                  <a:pt x="138731" y="138684"/>
                </a:lnTo>
                <a:lnTo>
                  <a:pt x="108162" y="172312"/>
                </a:lnTo>
                <a:lnTo>
                  <a:pt x="80896" y="208768"/>
                </a:lnTo>
                <a:lnTo>
                  <a:pt x="57170" y="247815"/>
                </a:lnTo>
                <a:lnTo>
                  <a:pt x="37224" y="289214"/>
                </a:lnTo>
                <a:lnTo>
                  <a:pt x="21296" y="332728"/>
                </a:lnTo>
                <a:lnTo>
                  <a:pt x="9623" y="378120"/>
                </a:lnTo>
                <a:lnTo>
                  <a:pt x="2445" y="425150"/>
                </a:lnTo>
                <a:lnTo>
                  <a:pt x="0" y="473583"/>
                </a:lnTo>
                <a:lnTo>
                  <a:pt x="2445" y="521994"/>
                </a:lnTo>
                <a:lnTo>
                  <a:pt x="9623" y="569009"/>
                </a:lnTo>
                <a:lnTo>
                  <a:pt x="21296" y="614389"/>
                </a:lnTo>
                <a:lnTo>
                  <a:pt x="37224" y="657897"/>
                </a:lnTo>
                <a:lnTo>
                  <a:pt x="57170" y="699294"/>
                </a:lnTo>
                <a:lnTo>
                  <a:pt x="80896" y="738341"/>
                </a:lnTo>
                <a:lnTo>
                  <a:pt x="108162" y="774800"/>
                </a:lnTo>
                <a:lnTo>
                  <a:pt x="138731" y="808434"/>
                </a:lnTo>
                <a:lnTo>
                  <a:pt x="172365" y="839003"/>
                </a:lnTo>
                <a:lnTo>
                  <a:pt x="208824" y="866269"/>
                </a:lnTo>
                <a:lnTo>
                  <a:pt x="247871" y="889995"/>
                </a:lnTo>
                <a:lnTo>
                  <a:pt x="289268" y="909941"/>
                </a:lnTo>
                <a:lnTo>
                  <a:pt x="332776" y="925869"/>
                </a:lnTo>
                <a:lnTo>
                  <a:pt x="378156" y="937542"/>
                </a:lnTo>
                <a:lnTo>
                  <a:pt x="425171" y="944720"/>
                </a:lnTo>
                <a:lnTo>
                  <a:pt x="473583" y="947166"/>
                </a:lnTo>
                <a:lnTo>
                  <a:pt x="522015" y="944720"/>
                </a:lnTo>
                <a:lnTo>
                  <a:pt x="569045" y="937542"/>
                </a:lnTo>
                <a:lnTo>
                  <a:pt x="614437" y="925869"/>
                </a:lnTo>
                <a:lnTo>
                  <a:pt x="657951" y="909941"/>
                </a:lnTo>
                <a:lnTo>
                  <a:pt x="699350" y="889995"/>
                </a:lnTo>
                <a:lnTo>
                  <a:pt x="738397" y="866269"/>
                </a:lnTo>
                <a:lnTo>
                  <a:pt x="774853" y="839003"/>
                </a:lnTo>
                <a:lnTo>
                  <a:pt x="808482" y="808434"/>
                </a:lnTo>
                <a:lnTo>
                  <a:pt x="839044" y="774800"/>
                </a:lnTo>
                <a:lnTo>
                  <a:pt x="866303" y="738341"/>
                </a:lnTo>
                <a:lnTo>
                  <a:pt x="890020" y="699294"/>
                </a:lnTo>
                <a:lnTo>
                  <a:pt x="909958" y="657897"/>
                </a:lnTo>
                <a:lnTo>
                  <a:pt x="925880" y="614389"/>
                </a:lnTo>
                <a:lnTo>
                  <a:pt x="937547" y="569009"/>
                </a:lnTo>
                <a:lnTo>
                  <a:pt x="944721" y="521994"/>
                </a:lnTo>
                <a:lnTo>
                  <a:pt x="947166" y="473583"/>
                </a:lnTo>
                <a:lnTo>
                  <a:pt x="944721" y="425150"/>
                </a:lnTo>
                <a:lnTo>
                  <a:pt x="937547" y="378120"/>
                </a:lnTo>
                <a:lnTo>
                  <a:pt x="925880" y="332728"/>
                </a:lnTo>
                <a:lnTo>
                  <a:pt x="909958" y="289214"/>
                </a:lnTo>
                <a:lnTo>
                  <a:pt x="890020" y="247815"/>
                </a:lnTo>
                <a:lnTo>
                  <a:pt x="866303" y="208768"/>
                </a:lnTo>
                <a:lnTo>
                  <a:pt x="839044" y="172312"/>
                </a:lnTo>
                <a:lnTo>
                  <a:pt x="808482" y="138684"/>
                </a:lnTo>
                <a:lnTo>
                  <a:pt x="774853" y="108121"/>
                </a:lnTo>
                <a:lnTo>
                  <a:pt x="738397" y="80862"/>
                </a:lnTo>
                <a:lnTo>
                  <a:pt x="699350" y="57145"/>
                </a:lnTo>
                <a:lnTo>
                  <a:pt x="657951" y="37207"/>
                </a:lnTo>
                <a:lnTo>
                  <a:pt x="614437" y="21285"/>
                </a:lnTo>
                <a:lnTo>
                  <a:pt x="569045" y="9618"/>
                </a:lnTo>
                <a:lnTo>
                  <a:pt x="522015" y="2444"/>
                </a:lnTo>
                <a:lnTo>
                  <a:pt x="47358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546722" y="1982342"/>
            <a:ext cx="947419" cy="947419"/>
          </a:xfrm>
          <a:custGeom>
            <a:avLst/>
            <a:gdLst/>
            <a:ahLst/>
            <a:cxnLst/>
            <a:rect l="l" t="t" r="r" b="b"/>
            <a:pathLst>
              <a:path w="947420" h="947419">
                <a:moveTo>
                  <a:pt x="473582" y="0"/>
                </a:moveTo>
                <a:lnTo>
                  <a:pt x="425150" y="2444"/>
                </a:lnTo>
                <a:lnTo>
                  <a:pt x="378120" y="9618"/>
                </a:lnTo>
                <a:lnTo>
                  <a:pt x="332728" y="21285"/>
                </a:lnTo>
                <a:lnTo>
                  <a:pt x="289214" y="37207"/>
                </a:lnTo>
                <a:lnTo>
                  <a:pt x="247815" y="57145"/>
                </a:lnTo>
                <a:lnTo>
                  <a:pt x="208768" y="80862"/>
                </a:lnTo>
                <a:lnTo>
                  <a:pt x="172312" y="108121"/>
                </a:lnTo>
                <a:lnTo>
                  <a:pt x="138683" y="138684"/>
                </a:lnTo>
                <a:lnTo>
                  <a:pt x="108121" y="172312"/>
                </a:lnTo>
                <a:lnTo>
                  <a:pt x="80862" y="208768"/>
                </a:lnTo>
                <a:lnTo>
                  <a:pt x="57145" y="247815"/>
                </a:lnTo>
                <a:lnTo>
                  <a:pt x="37207" y="289214"/>
                </a:lnTo>
                <a:lnTo>
                  <a:pt x="21285" y="332728"/>
                </a:lnTo>
                <a:lnTo>
                  <a:pt x="9618" y="378120"/>
                </a:lnTo>
                <a:lnTo>
                  <a:pt x="2444" y="425150"/>
                </a:lnTo>
                <a:lnTo>
                  <a:pt x="0" y="473583"/>
                </a:lnTo>
                <a:lnTo>
                  <a:pt x="2444" y="521994"/>
                </a:lnTo>
                <a:lnTo>
                  <a:pt x="9618" y="569009"/>
                </a:lnTo>
                <a:lnTo>
                  <a:pt x="21285" y="614389"/>
                </a:lnTo>
                <a:lnTo>
                  <a:pt x="37207" y="657897"/>
                </a:lnTo>
                <a:lnTo>
                  <a:pt x="57145" y="699294"/>
                </a:lnTo>
                <a:lnTo>
                  <a:pt x="80862" y="738341"/>
                </a:lnTo>
                <a:lnTo>
                  <a:pt x="108121" y="774800"/>
                </a:lnTo>
                <a:lnTo>
                  <a:pt x="138684" y="808434"/>
                </a:lnTo>
                <a:lnTo>
                  <a:pt x="172312" y="839003"/>
                </a:lnTo>
                <a:lnTo>
                  <a:pt x="208768" y="866269"/>
                </a:lnTo>
                <a:lnTo>
                  <a:pt x="247815" y="889995"/>
                </a:lnTo>
                <a:lnTo>
                  <a:pt x="289214" y="909941"/>
                </a:lnTo>
                <a:lnTo>
                  <a:pt x="332728" y="925869"/>
                </a:lnTo>
                <a:lnTo>
                  <a:pt x="378120" y="937542"/>
                </a:lnTo>
                <a:lnTo>
                  <a:pt x="425150" y="944720"/>
                </a:lnTo>
                <a:lnTo>
                  <a:pt x="473582" y="947166"/>
                </a:lnTo>
                <a:lnTo>
                  <a:pt x="521994" y="944720"/>
                </a:lnTo>
                <a:lnTo>
                  <a:pt x="569009" y="937542"/>
                </a:lnTo>
                <a:lnTo>
                  <a:pt x="614389" y="925869"/>
                </a:lnTo>
                <a:lnTo>
                  <a:pt x="657897" y="909941"/>
                </a:lnTo>
                <a:lnTo>
                  <a:pt x="699294" y="889995"/>
                </a:lnTo>
                <a:lnTo>
                  <a:pt x="738341" y="866269"/>
                </a:lnTo>
                <a:lnTo>
                  <a:pt x="774800" y="839003"/>
                </a:lnTo>
                <a:lnTo>
                  <a:pt x="808434" y="808434"/>
                </a:lnTo>
                <a:lnTo>
                  <a:pt x="839003" y="774800"/>
                </a:lnTo>
                <a:lnTo>
                  <a:pt x="866269" y="738341"/>
                </a:lnTo>
                <a:lnTo>
                  <a:pt x="889995" y="699294"/>
                </a:lnTo>
                <a:lnTo>
                  <a:pt x="909941" y="657897"/>
                </a:lnTo>
                <a:lnTo>
                  <a:pt x="925869" y="614389"/>
                </a:lnTo>
                <a:lnTo>
                  <a:pt x="937542" y="569009"/>
                </a:lnTo>
                <a:lnTo>
                  <a:pt x="944720" y="521994"/>
                </a:lnTo>
                <a:lnTo>
                  <a:pt x="947166" y="473583"/>
                </a:lnTo>
                <a:lnTo>
                  <a:pt x="944720" y="425150"/>
                </a:lnTo>
                <a:lnTo>
                  <a:pt x="937542" y="378120"/>
                </a:lnTo>
                <a:lnTo>
                  <a:pt x="925869" y="332728"/>
                </a:lnTo>
                <a:lnTo>
                  <a:pt x="909941" y="289214"/>
                </a:lnTo>
                <a:lnTo>
                  <a:pt x="889995" y="247815"/>
                </a:lnTo>
                <a:lnTo>
                  <a:pt x="866269" y="208768"/>
                </a:lnTo>
                <a:lnTo>
                  <a:pt x="839003" y="172312"/>
                </a:lnTo>
                <a:lnTo>
                  <a:pt x="808434" y="138684"/>
                </a:lnTo>
                <a:lnTo>
                  <a:pt x="774800" y="108121"/>
                </a:lnTo>
                <a:lnTo>
                  <a:pt x="738341" y="80862"/>
                </a:lnTo>
                <a:lnTo>
                  <a:pt x="699294" y="57145"/>
                </a:lnTo>
                <a:lnTo>
                  <a:pt x="657897" y="37207"/>
                </a:lnTo>
                <a:lnTo>
                  <a:pt x="614389" y="21285"/>
                </a:lnTo>
                <a:lnTo>
                  <a:pt x="569009" y="9618"/>
                </a:lnTo>
                <a:lnTo>
                  <a:pt x="521994" y="2444"/>
                </a:lnTo>
                <a:lnTo>
                  <a:pt x="473582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690372" y="1057147"/>
            <a:ext cx="820419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2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3.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145" dirty="0">
                <a:latin typeface="Dotum"/>
                <a:cs typeface="Dotum"/>
              </a:rPr>
              <a:t>C</a:t>
            </a:r>
            <a:r>
              <a:rPr sz="1400" dirty="0">
                <a:latin typeface="Dotum"/>
                <a:cs typeface="Dotum"/>
              </a:rPr>
              <a:t>olor</a:t>
            </a:r>
            <a:endParaRPr sz="1400">
              <a:latin typeface="Dotum"/>
              <a:cs typeface="Dotum"/>
            </a:endParaRPr>
          </a:p>
        </p:txBody>
      </p:sp>
      <p:pic>
        <p:nvPicPr>
          <p:cNvPr id="20" name="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69920" y="98552"/>
            <a:ext cx="52451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30" dirty="0"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latin typeface="Malgun Gothic Semilight"/>
                <a:cs typeface="Malgun Gothic Semilight"/>
              </a:rPr>
              <a:t>획</a:t>
            </a:r>
            <a:r>
              <a:rPr sz="1050" b="0" spc="-75" dirty="0">
                <a:latin typeface="Malgun Gothic Semilight"/>
                <a:cs typeface="Malgun Gothic Semilight"/>
              </a:rPr>
              <a:t> </a:t>
            </a:r>
            <a:r>
              <a:rPr sz="1050" b="0" spc="-130" dirty="0"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542282" y="0"/>
            <a:ext cx="2357755" cy="733425"/>
            <a:chOff x="4542282" y="0"/>
            <a:chExt cx="2357755" cy="733425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42282" y="0"/>
              <a:ext cx="2357627" cy="733044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4560062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366258" y="98552"/>
            <a:ext cx="958342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Web</a:t>
            </a:r>
            <a:r>
              <a:rPr sz="1050" b="0" spc="-7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90372" y="1057147"/>
            <a:ext cx="859155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2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4.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5" dirty="0">
                <a:latin typeface="Dotum"/>
                <a:cs typeface="Dotum"/>
              </a:rPr>
              <a:t>Fonts</a:t>
            </a:r>
            <a:endParaRPr sz="1400">
              <a:latin typeface="Dotum"/>
              <a:cs typeface="Dotum"/>
            </a:endParaRPr>
          </a:p>
        </p:txBody>
      </p:sp>
      <p:pic>
        <p:nvPicPr>
          <p:cNvPr id="16" name="object 1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19" name="object 19"/>
          <p:cNvSpPr/>
          <p:nvPr/>
        </p:nvSpPr>
        <p:spPr>
          <a:xfrm>
            <a:off x="1631823" y="3784917"/>
            <a:ext cx="2664460" cy="584835"/>
          </a:xfrm>
          <a:custGeom>
            <a:avLst/>
            <a:gdLst/>
            <a:ahLst/>
            <a:cxnLst/>
            <a:rect l="l" t="t" r="r" b="b"/>
            <a:pathLst>
              <a:path w="2664460" h="584835">
                <a:moveTo>
                  <a:pt x="2664332" y="0"/>
                </a:moveTo>
                <a:lnTo>
                  <a:pt x="0" y="0"/>
                </a:lnTo>
                <a:lnTo>
                  <a:pt x="0" y="584771"/>
                </a:lnTo>
                <a:lnTo>
                  <a:pt x="2664332" y="584771"/>
                </a:lnTo>
                <a:lnTo>
                  <a:pt x="266433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187701" y="3802634"/>
            <a:ext cx="1552575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-200" dirty="0">
                <a:solidFill>
                  <a:srgbClr val="FFFFFF"/>
                </a:solidFill>
                <a:latin typeface="Malgun Gothic"/>
                <a:cs typeface="Malgun Gothic"/>
              </a:rPr>
              <a:t>나눔고딕</a:t>
            </a:r>
            <a:endParaRPr sz="3200">
              <a:latin typeface="Malgun Gothic"/>
              <a:cs typeface="Malgun Gothic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4860035" y="3784917"/>
            <a:ext cx="2664460" cy="584835"/>
          </a:xfrm>
          <a:custGeom>
            <a:avLst/>
            <a:gdLst/>
            <a:ahLst/>
            <a:cxnLst/>
            <a:rect l="l" t="t" r="r" b="b"/>
            <a:pathLst>
              <a:path w="2664459" h="584835">
                <a:moveTo>
                  <a:pt x="2664333" y="0"/>
                </a:moveTo>
                <a:lnTo>
                  <a:pt x="0" y="0"/>
                </a:lnTo>
                <a:lnTo>
                  <a:pt x="0" y="584771"/>
                </a:lnTo>
                <a:lnTo>
                  <a:pt x="2664333" y="584771"/>
                </a:lnTo>
                <a:lnTo>
                  <a:pt x="266433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5253735" y="3787394"/>
            <a:ext cx="1877060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-285" dirty="0">
                <a:solidFill>
                  <a:srgbClr val="FFFFFF"/>
                </a:solidFill>
                <a:latin typeface="Malgun Gothic"/>
                <a:cs typeface="Malgun Gothic"/>
              </a:rPr>
              <a:t>나눔스퀘어</a:t>
            </a:r>
            <a:endParaRPr sz="3200">
              <a:latin typeface="Malgun Gothic"/>
              <a:cs typeface="Malgun Gothic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631823" y="2353500"/>
            <a:ext cx="2664460" cy="584835"/>
          </a:xfrm>
          <a:custGeom>
            <a:avLst/>
            <a:gdLst/>
            <a:ahLst/>
            <a:cxnLst/>
            <a:rect l="l" t="t" r="r" b="b"/>
            <a:pathLst>
              <a:path w="2664460" h="584835">
                <a:moveTo>
                  <a:pt x="2664332" y="0"/>
                </a:moveTo>
                <a:lnTo>
                  <a:pt x="0" y="0"/>
                </a:lnTo>
                <a:lnTo>
                  <a:pt x="0" y="584771"/>
                </a:lnTo>
                <a:lnTo>
                  <a:pt x="2664332" y="584771"/>
                </a:lnTo>
                <a:lnTo>
                  <a:pt x="266433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840229" y="2344927"/>
            <a:ext cx="2247900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-285" dirty="0">
                <a:solidFill>
                  <a:srgbClr val="FFFFFF"/>
                </a:solidFill>
                <a:latin typeface="Malgun Gothic"/>
                <a:cs typeface="Malgun Gothic"/>
              </a:rPr>
              <a:t>나눔바른고딕</a:t>
            </a:r>
            <a:endParaRPr sz="3200">
              <a:latin typeface="Malgun Gothic"/>
              <a:cs typeface="Malgun Gothic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4860035" y="2353500"/>
            <a:ext cx="2664460" cy="584835"/>
          </a:xfrm>
          <a:custGeom>
            <a:avLst/>
            <a:gdLst/>
            <a:ahLst/>
            <a:cxnLst/>
            <a:rect l="l" t="t" r="r" b="b"/>
            <a:pathLst>
              <a:path w="2664459" h="584835">
                <a:moveTo>
                  <a:pt x="2664333" y="0"/>
                </a:moveTo>
                <a:lnTo>
                  <a:pt x="0" y="0"/>
                </a:lnTo>
                <a:lnTo>
                  <a:pt x="0" y="584771"/>
                </a:lnTo>
                <a:lnTo>
                  <a:pt x="2664333" y="584771"/>
                </a:lnTo>
                <a:lnTo>
                  <a:pt x="266433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5380228" y="2351786"/>
            <a:ext cx="1624965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-695" dirty="0">
                <a:solidFill>
                  <a:srgbClr val="FFFFFF"/>
                </a:solidFill>
                <a:latin typeface="Malgun Gothic"/>
                <a:cs typeface="Malgun Gothic"/>
              </a:rPr>
              <a:t>나눔바른</a:t>
            </a:r>
            <a:r>
              <a:rPr sz="3200" b="1" spc="-645" dirty="0">
                <a:solidFill>
                  <a:srgbClr val="FFFFFF"/>
                </a:solidFill>
                <a:latin typeface="Malgun Gothic"/>
                <a:cs typeface="Malgun Gothic"/>
              </a:rPr>
              <a:t>펜</a:t>
            </a:r>
            <a:endParaRPr sz="3200">
              <a:latin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690372" y="1057147"/>
            <a:ext cx="125095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20" dirty="0">
                <a:latin typeface="Dotum"/>
                <a:cs typeface="Dotum"/>
              </a:rPr>
              <a:t>3</a:t>
            </a:r>
            <a:r>
              <a:rPr sz="1400" spc="-250" dirty="0">
                <a:latin typeface="Dotum"/>
                <a:cs typeface="Dotum"/>
              </a:rPr>
              <a:t>-</a:t>
            </a:r>
            <a:r>
              <a:rPr sz="1400" spc="-80" dirty="0">
                <a:latin typeface="Dotum"/>
                <a:cs typeface="Dotum"/>
              </a:rPr>
              <a:t>1.</a:t>
            </a:r>
            <a:r>
              <a:rPr sz="1400" spc="-135" dirty="0">
                <a:latin typeface="Dotum"/>
                <a:cs typeface="Dotum"/>
              </a:rPr>
              <a:t> </a:t>
            </a:r>
            <a:r>
              <a:rPr sz="1400" spc="-135" dirty="0">
                <a:latin typeface="Gulim"/>
                <a:cs typeface="Gulim"/>
              </a:rPr>
              <a:t>메</a:t>
            </a:r>
            <a:r>
              <a:rPr sz="1400" spc="-130" dirty="0">
                <a:latin typeface="Gulim"/>
                <a:cs typeface="Gulim"/>
              </a:rPr>
              <a:t>인</a:t>
            </a:r>
            <a:r>
              <a:rPr sz="1400" spc="-114" dirty="0">
                <a:latin typeface="Gulim"/>
                <a:cs typeface="Gulim"/>
              </a:rPr>
              <a:t> </a:t>
            </a:r>
            <a:r>
              <a:rPr sz="1400" spc="-135" dirty="0">
                <a:latin typeface="Gulim"/>
                <a:cs typeface="Gulim"/>
              </a:rPr>
              <a:t>페이지</a:t>
            </a:r>
            <a:endParaRPr sz="1400">
              <a:latin typeface="Gulim"/>
              <a:cs typeface="Gulim"/>
            </a:endParaRPr>
          </a:p>
        </p:txBody>
      </p:sp>
      <p:pic>
        <p:nvPicPr>
          <p:cNvPr id="16" name="object 1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sp>
        <p:nvSpPr>
          <p:cNvPr id="22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23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pic>
        <p:nvPicPr>
          <p:cNvPr id="24" name="그림 23" descr="화면 캡처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8" y="1714500"/>
            <a:ext cx="3646610" cy="230490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5" name="그림 24" descr="화면 캡처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829" y="862445"/>
            <a:ext cx="3639692" cy="2360965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6" name="그림 25" descr="화면 캡처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488" y="3390900"/>
            <a:ext cx="3505201" cy="221727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 txBox="1"/>
          <p:nvPr/>
        </p:nvSpPr>
        <p:spPr>
          <a:xfrm>
            <a:off x="5371338" y="1700276"/>
            <a:ext cx="1144905" cy="57467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819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65" dirty="0">
                <a:latin typeface="Malgun Gothic"/>
                <a:cs typeface="Malgun Gothic"/>
              </a:rPr>
              <a:t>&lt;ul&gt;,&lt;li&gt;</a:t>
            </a:r>
            <a:endParaRPr sz="1200">
              <a:latin typeface="Malgun Gothic"/>
              <a:cs typeface="Malgun Gothic"/>
            </a:endParaRPr>
          </a:p>
          <a:p>
            <a:pPr marL="125730">
              <a:lnSpc>
                <a:spcPct val="100000"/>
              </a:lnSpc>
              <a:spcBef>
                <a:spcPts val="720"/>
              </a:spcBef>
            </a:pPr>
            <a:r>
              <a:rPr sz="1200" spc="-110" dirty="0">
                <a:latin typeface="Gulim"/>
                <a:cs typeface="Gulim"/>
              </a:rPr>
              <a:t>네비게이션</a:t>
            </a:r>
            <a:r>
              <a:rPr sz="1200" spc="-125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구성</a:t>
            </a:r>
            <a:endParaRPr sz="1200">
              <a:latin typeface="Gulim"/>
              <a:cs typeface="Gulim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371338" y="2706624"/>
            <a:ext cx="2218690" cy="1580515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04139" indent="-91440">
              <a:lnSpc>
                <a:spcPct val="100000"/>
              </a:lnSpc>
              <a:spcBef>
                <a:spcPts val="820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20" dirty="0">
                <a:latin typeface="Malgun Gothic"/>
                <a:cs typeface="Malgun Gothic"/>
              </a:rPr>
              <a:t>jQuery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110" dirty="0">
                <a:latin typeface="Malgun Gothic"/>
                <a:cs typeface="Malgun Gothic"/>
              </a:rPr>
              <a:t>:</a:t>
            </a:r>
            <a:r>
              <a:rPr sz="1200" b="1" spc="-125" dirty="0">
                <a:latin typeface="Malgun Gothic"/>
                <a:cs typeface="Malgun Gothic"/>
              </a:rPr>
              <a:t> </a:t>
            </a:r>
            <a:r>
              <a:rPr sz="1200" b="1" spc="-30" dirty="0">
                <a:latin typeface="Malgun Gothic"/>
                <a:cs typeface="Malgun Gothic"/>
              </a:rPr>
              <a:t>ho</a:t>
            </a:r>
            <a:r>
              <a:rPr sz="1200" b="1" spc="-35" dirty="0">
                <a:latin typeface="Malgun Gothic"/>
                <a:cs typeface="Malgun Gothic"/>
              </a:rPr>
              <a:t>v</a:t>
            </a:r>
            <a:r>
              <a:rPr sz="1200" b="1" spc="15" dirty="0">
                <a:latin typeface="Malgun Gothic"/>
                <a:cs typeface="Malgun Gothic"/>
              </a:rPr>
              <a:t>er</a:t>
            </a:r>
            <a:endParaRPr sz="120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  <a:spcBef>
                <a:spcPts val="720"/>
              </a:spcBef>
            </a:pPr>
            <a:r>
              <a:rPr sz="1200" spc="-110" dirty="0">
                <a:latin typeface="Gulim"/>
                <a:cs typeface="Gulim"/>
              </a:rPr>
              <a:t>선택 메뉴의</a:t>
            </a:r>
            <a:r>
              <a:rPr sz="1200" spc="-120" dirty="0">
                <a:latin typeface="Gulim"/>
                <a:cs typeface="Gulim"/>
              </a:rPr>
              <a:t> </a:t>
            </a:r>
            <a:r>
              <a:rPr sz="1200" spc="-110" dirty="0">
                <a:latin typeface="Gulim"/>
                <a:cs typeface="Gulim"/>
              </a:rPr>
              <a:t>폰트 컬러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spc="20" dirty="0">
                <a:latin typeface="Dotum"/>
                <a:cs typeface="Dotum"/>
              </a:rPr>
              <a:t>+</a:t>
            </a:r>
            <a:r>
              <a:rPr sz="1200" spc="-95" dirty="0">
                <a:latin typeface="Dotum"/>
                <a:cs typeface="Dotum"/>
              </a:rPr>
              <a:t> </a:t>
            </a:r>
            <a:r>
              <a:rPr sz="1200" spc="-110" dirty="0">
                <a:latin typeface="Gulim"/>
                <a:cs typeface="Gulim"/>
              </a:rPr>
              <a:t>배경 변화</a:t>
            </a:r>
            <a:endParaRPr sz="120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>
              <a:latin typeface="Gulim"/>
              <a:cs typeface="Gulim"/>
            </a:endParaRPr>
          </a:p>
          <a:p>
            <a:pPr>
              <a:lnSpc>
                <a:spcPct val="100000"/>
              </a:lnSpc>
            </a:pPr>
            <a:endParaRPr sz="1300">
              <a:latin typeface="Gulim"/>
              <a:cs typeface="Gulim"/>
            </a:endParaRPr>
          </a:p>
          <a:p>
            <a:pPr marL="104139" indent="-91440">
              <a:lnSpc>
                <a:spcPct val="100000"/>
              </a:lnSpc>
              <a:spcBef>
                <a:spcPts val="985"/>
              </a:spcBef>
              <a:buFont typeface="Arial"/>
              <a:buChar char="•"/>
              <a:tabLst>
                <a:tab pos="104139" algn="l"/>
              </a:tabLst>
            </a:pPr>
            <a:r>
              <a:rPr sz="1200" b="1" spc="-30" dirty="0">
                <a:latin typeface="Malgun Gothic"/>
                <a:cs typeface="Malgun Gothic"/>
              </a:rPr>
              <a:t>jQu</a:t>
            </a:r>
            <a:r>
              <a:rPr sz="1200" b="1" spc="-35" dirty="0">
                <a:latin typeface="Malgun Gothic"/>
                <a:cs typeface="Malgun Gothic"/>
              </a:rPr>
              <a:t>e</a:t>
            </a:r>
            <a:r>
              <a:rPr sz="1200" b="1" spc="5" dirty="0">
                <a:latin typeface="Malgun Gothic"/>
                <a:cs typeface="Malgun Gothic"/>
              </a:rPr>
              <a:t>ry</a:t>
            </a:r>
            <a:r>
              <a:rPr sz="1200" b="1" spc="-140" dirty="0">
                <a:latin typeface="Malgun Gothic"/>
                <a:cs typeface="Malgun Gothic"/>
              </a:rPr>
              <a:t> </a:t>
            </a:r>
            <a:r>
              <a:rPr sz="1200" b="1" spc="110" dirty="0">
                <a:latin typeface="Malgun Gothic"/>
                <a:cs typeface="Malgun Gothic"/>
              </a:rPr>
              <a:t>:</a:t>
            </a:r>
            <a:r>
              <a:rPr sz="1200" b="1" spc="-125" dirty="0">
                <a:latin typeface="Malgun Gothic"/>
                <a:cs typeface="Malgun Gothic"/>
              </a:rPr>
              <a:t> </a:t>
            </a:r>
            <a:r>
              <a:rPr sz="1200" b="1" spc="-5" dirty="0">
                <a:latin typeface="Malgun Gothic"/>
                <a:cs typeface="Malgun Gothic"/>
              </a:rPr>
              <a:t>animate</a:t>
            </a:r>
            <a:endParaRPr sz="1200">
              <a:latin typeface="Malgun Gothic"/>
              <a:cs typeface="Malgun Gothic"/>
            </a:endParaRPr>
          </a:p>
          <a:p>
            <a:pPr marL="87630">
              <a:lnSpc>
                <a:spcPct val="100000"/>
              </a:lnSpc>
              <a:spcBef>
                <a:spcPts val="720"/>
              </a:spcBef>
            </a:pPr>
            <a:r>
              <a:rPr sz="1200" spc="-110" dirty="0">
                <a:latin typeface="Gulim"/>
                <a:cs typeface="Gulim"/>
              </a:rPr>
              <a:t>메뉴의</a:t>
            </a:r>
            <a:r>
              <a:rPr sz="1200" spc="-114" dirty="0">
                <a:latin typeface="Gulim"/>
                <a:cs typeface="Gulim"/>
              </a:rPr>
              <a:t> </a:t>
            </a:r>
            <a:r>
              <a:rPr sz="1200" b="1" spc="-110" dirty="0">
                <a:latin typeface="Malgun Gothic"/>
                <a:cs typeface="Malgun Gothic"/>
              </a:rPr>
              <a:t>드롭다운</a:t>
            </a:r>
            <a:r>
              <a:rPr sz="1200" b="1" spc="-150" dirty="0">
                <a:latin typeface="Malgun Gothic"/>
                <a:cs typeface="Malgun Gothic"/>
              </a:rPr>
              <a:t> </a:t>
            </a:r>
            <a:r>
              <a:rPr sz="1200" spc="-110" dirty="0">
                <a:latin typeface="Gulim"/>
                <a:cs typeface="Gulim"/>
              </a:rPr>
              <a:t>효과</a:t>
            </a:r>
            <a:endParaRPr sz="1200">
              <a:latin typeface="Gulim"/>
              <a:cs typeface="Gulim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90372" y="1057147"/>
            <a:ext cx="833119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135" dirty="0">
                <a:latin typeface="Gulim"/>
                <a:cs typeface="Gulim"/>
              </a:rPr>
              <a:t>네비게이션</a:t>
            </a:r>
            <a:endParaRPr sz="1400">
              <a:latin typeface="Gulim"/>
              <a:cs typeface="Gulim"/>
            </a:endParaRPr>
          </a:p>
        </p:txBody>
      </p:sp>
      <p:pic>
        <p:nvPicPr>
          <p:cNvPr id="20" name="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6310" y="1155446"/>
            <a:ext cx="72009" cy="72008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37413" y="1155446"/>
            <a:ext cx="72009" cy="72008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1868" y="1155446"/>
            <a:ext cx="72009" cy="72008"/>
          </a:xfrm>
          <a:prstGeom prst="rect">
            <a:avLst/>
          </a:prstGeom>
        </p:spPr>
      </p:pic>
      <p:grpSp>
        <p:nvGrpSpPr>
          <p:cNvPr id="23" name="object 2"/>
          <p:cNvGrpSpPr/>
          <p:nvPr/>
        </p:nvGrpSpPr>
        <p:grpSpPr>
          <a:xfrm>
            <a:off x="0" y="0"/>
            <a:ext cx="2339340" cy="733425"/>
            <a:chOff x="0" y="0"/>
            <a:chExt cx="2339340" cy="733425"/>
          </a:xfrm>
        </p:grpSpPr>
        <p:pic>
          <p:nvPicPr>
            <p:cNvPr id="24" name="object 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2339340" cy="733044"/>
            </a:xfrm>
            <a:prstGeom prst="rect">
              <a:avLst/>
            </a:prstGeom>
          </p:spPr>
        </p:pic>
        <p:sp>
          <p:nvSpPr>
            <p:cNvPr id="25" name="object 4"/>
            <p:cNvSpPr/>
            <p:nvPr/>
          </p:nvSpPr>
          <p:spPr>
            <a:xfrm>
              <a:off x="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6" name="object 6"/>
          <p:cNvGrpSpPr/>
          <p:nvPr/>
        </p:nvGrpSpPr>
        <p:grpSpPr>
          <a:xfrm>
            <a:off x="2262377" y="0"/>
            <a:ext cx="2357755" cy="733425"/>
            <a:chOff x="2262377" y="0"/>
            <a:chExt cx="2357755" cy="733425"/>
          </a:xfrm>
        </p:grpSpPr>
        <p:pic>
          <p:nvPicPr>
            <p:cNvPr id="2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262377" y="0"/>
              <a:ext cx="2357628" cy="733044"/>
            </a:xfrm>
            <a:prstGeom prst="rect">
              <a:avLst/>
            </a:prstGeom>
          </p:spPr>
        </p:pic>
        <p:sp>
          <p:nvSpPr>
            <p:cNvPr id="28" name="object 8"/>
            <p:cNvSpPr/>
            <p:nvPr/>
          </p:nvSpPr>
          <p:spPr>
            <a:xfrm>
              <a:off x="2280030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4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4" y="697255"/>
                  </a:lnTo>
                  <a:lnTo>
                    <a:pt x="230403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9"/>
          <p:cNvSpPr txBox="1"/>
          <p:nvPr/>
        </p:nvSpPr>
        <p:spPr>
          <a:xfrm>
            <a:off x="3166872" y="98552"/>
            <a:ext cx="5308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02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획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의도</a:t>
            </a:r>
            <a:endParaRPr sz="1050">
              <a:latin typeface="Malgun Gothic Semilight"/>
              <a:cs typeface="Malgun Gothic Semilight"/>
            </a:endParaRPr>
          </a:p>
        </p:txBody>
      </p:sp>
      <p:sp>
        <p:nvSpPr>
          <p:cNvPr id="30" name="object 10"/>
          <p:cNvSpPr txBox="1"/>
          <p:nvPr/>
        </p:nvSpPr>
        <p:spPr>
          <a:xfrm>
            <a:off x="5370829" y="98552"/>
            <a:ext cx="683260" cy="450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latin typeface="Arial"/>
                <a:cs typeface="Arial"/>
              </a:rPr>
              <a:t>03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10" dirty="0">
                <a:latin typeface="Malgun Gothic Semilight"/>
                <a:cs typeface="Malgun Gothic Semilight"/>
              </a:rPr>
              <a:t>W</a:t>
            </a:r>
            <a:r>
              <a:rPr sz="1050" b="0" spc="25" dirty="0">
                <a:latin typeface="Malgun Gothic Semilight"/>
                <a:cs typeface="Malgun Gothic Semilight"/>
              </a:rPr>
              <a:t>e</a:t>
            </a:r>
            <a:r>
              <a:rPr sz="1050" b="0" dirty="0">
                <a:latin typeface="Malgun Gothic Semilight"/>
                <a:cs typeface="Malgun Gothic Semilight"/>
              </a:rPr>
              <a:t>b</a:t>
            </a:r>
            <a:r>
              <a:rPr sz="1050" b="0" spc="-85" dirty="0">
                <a:latin typeface="Malgun Gothic Semilight"/>
                <a:cs typeface="Malgun Gothic Semilight"/>
              </a:rPr>
              <a:t> </a:t>
            </a:r>
            <a:r>
              <a:rPr sz="1050" b="0" spc="-130" dirty="0" smtClean="0">
                <a:latin typeface="Malgun Gothic Semilight"/>
                <a:cs typeface="Malgun Gothic Semilight"/>
              </a:rPr>
              <a:t>사</a:t>
            </a:r>
            <a:r>
              <a:rPr lang="ko-KR" altLang="en-US" sz="1050" b="0" spc="-130" dirty="0" smtClean="0">
                <a:latin typeface="Malgun Gothic Semilight"/>
                <a:cs typeface="Malgun Gothic Semilight"/>
              </a:rPr>
              <a:t>이</a:t>
            </a:r>
            <a:r>
              <a:rPr sz="1050" b="0" spc="-130" dirty="0" smtClean="0"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grpSp>
        <p:nvGrpSpPr>
          <p:cNvPr id="31" name="object 11"/>
          <p:cNvGrpSpPr/>
          <p:nvPr/>
        </p:nvGrpSpPr>
        <p:grpSpPr>
          <a:xfrm>
            <a:off x="6822185" y="0"/>
            <a:ext cx="2322195" cy="733425"/>
            <a:chOff x="6822185" y="0"/>
            <a:chExt cx="2322195" cy="733425"/>
          </a:xfrm>
        </p:grpSpPr>
        <p:pic>
          <p:nvPicPr>
            <p:cNvPr id="32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822185" y="0"/>
              <a:ext cx="2321814" cy="733044"/>
            </a:xfrm>
            <a:prstGeom prst="rect">
              <a:avLst/>
            </a:prstGeom>
          </p:spPr>
        </p:pic>
        <p:sp>
          <p:nvSpPr>
            <p:cNvPr id="33" name="object 13"/>
            <p:cNvSpPr/>
            <p:nvPr/>
          </p:nvSpPr>
          <p:spPr>
            <a:xfrm>
              <a:off x="6839965" y="0"/>
              <a:ext cx="2304415" cy="697865"/>
            </a:xfrm>
            <a:custGeom>
              <a:avLst/>
              <a:gdLst/>
              <a:ahLst/>
              <a:cxnLst/>
              <a:rect l="l" t="t" r="r" b="b"/>
              <a:pathLst>
                <a:path w="2304415" h="697865">
                  <a:moveTo>
                    <a:pt x="2304033" y="0"/>
                  </a:moveTo>
                  <a:lnTo>
                    <a:pt x="0" y="0"/>
                  </a:lnTo>
                  <a:lnTo>
                    <a:pt x="0" y="697255"/>
                  </a:lnTo>
                  <a:lnTo>
                    <a:pt x="2304033" y="697255"/>
                  </a:lnTo>
                  <a:lnTo>
                    <a:pt x="230403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5"/>
          <p:cNvSpPr txBox="1"/>
          <p:nvPr/>
        </p:nvSpPr>
        <p:spPr>
          <a:xfrm>
            <a:off x="693165" y="98552"/>
            <a:ext cx="114706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01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-120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기</a:t>
            </a:r>
            <a:r>
              <a:rPr sz="1050" b="0" spc="-114" dirty="0" err="1">
                <a:solidFill>
                  <a:srgbClr val="7E7E7E"/>
                </a:solidFill>
                <a:latin typeface="Malgun Gothic Semilight"/>
                <a:cs typeface="Malgun Gothic Semilight"/>
              </a:rPr>
              <a:t>존</a:t>
            </a:r>
            <a:r>
              <a:rPr sz="1050" b="0" spc="-6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spc="5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r>
              <a:rPr sz="1050" b="0" spc="-6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spc="-12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분석</a:t>
            </a:r>
            <a:endParaRPr sz="1050" dirty="0">
              <a:latin typeface="Malgun Gothic Semilight"/>
              <a:cs typeface="Malgun Gothic Semilight"/>
            </a:endParaRPr>
          </a:p>
        </p:txBody>
      </p:sp>
      <p:sp>
        <p:nvSpPr>
          <p:cNvPr id="35" name="object 14"/>
          <p:cNvSpPr txBox="1"/>
          <p:nvPr/>
        </p:nvSpPr>
        <p:spPr>
          <a:xfrm>
            <a:off x="7582407" y="98552"/>
            <a:ext cx="951993" cy="436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125"/>
              </a:lnSpc>
              <a:spcBef>
                <a:spcPts val="100"/>
              </a:spcBef>
            </a:pPr>
            <a:r>
              <a:rPr sz="1800" b="1" spc="-5" dirty="0">
                <a:solidFill>
                  <a:srgbClr val="A6A6A6"/>
                </a:solidFill>
                <a:latin typeface="Arial"/>
                <a:cs typeface="Arial"/>
              </a:rPr>
              <a:t>04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ts val="1225"/>
              </a:lnSpc>
            </a:pPr>
            <a:r>
              <a:rPr sz="1050" b="0" spc="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Mobi</a:t>
            </a:r>
            <a:r>
              <a:rPr sz="1050" b="0" spc="-10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l</a:t>
            </a:r>
            <a:r>
              <a:rPr sz="1050" b="0" spc="3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e</a:t>
            </a:r>
            <a:r>
              <a:rPr sz="1050" b="0" spc="-85" dirty="0">
                <a:solidFill>
                  <a:srgbClr val="7E7E7E"/>
                </a:solidFill>
                <a:latin typeface="Malgun Gothic Semilight"/>
                <a:cs typeface="Malgun Gothic Semilight"/>
              </a:rPr>
              <a:t> 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사</a:t>
            </a:r>
            <a:r>
              <a:rPr lang="ko-KR" altLang="en-US"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이</a:t>
            </a:r>
            <a:r>
              <a:rPr sz="1050" b="0" dirty="0" smtClean="0">
                <a:solidFill>
                  <a:srgbClr val="7E7E7E"/>
                </a:solidFill>
                <a:latin typeface="Malgun Gothic Semilight"/>
                <a:cs typeface="Malgun Gothic Semilight"/>
              </a:rPr>
              <a:t>트</a:t>
            </a:r>
            <a:endParaRPr sz="1050" dirty="0">
              <a:latin typeface="Malgun Gothic Semilight"/>
              <a:cs typeface="Malgun Gothic Semilight"/>
            </a:endParaRPr>
          </a:p>
        </p:txBody>
      </p:sp>
      <p:pic>
        <p:nvPicPr>
          <p:cNvPr id="36" name="그림 35" descr="화면 캡처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18" y="1700276"/>
            <a:ext cx="4909216" cy="16906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7" name="그림 36" descr="화면 캡처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292831" y="3543300"/>
            <a:ext cx="4904995" cy="15895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</TotalTime>
  <Words>794</Words>
  <Application>Microsoft Office PowerPoint</Application>
  <PresentationFormat>화면 슬라이드 쇼(16:10)</PresentationFormat>
  <Paragraphs>289</Paragraphs>
  <Slides>22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3" baseType="lpstr">
      <vt:lpstr>Office Theme</vt:lpstr>
      <vt:lpstr>포트폴리오</vt:lpstr>
      <vt:lpstr>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장성현</dc:creator>
  <cp:lastModifiedBy>tombap</cp:lastModifiedBy>
  <cp:revision>7</cp:revision>
  <dcterms:created xsi:type="dcterms:W3CDTF">2021-11-05T10:28:56Z</dcterms:created>
  <dcterms:modified xsi:type="dcterms:W3CDTF">2021-11-05T11:23:07Z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2016-09-30T00:00:00Z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2021-11-05T00:00:00Z</vt:filetime>
  </property>
</Properties>
</file>